
<file path=[Content_Types].xml><?xml version="1.0" encoding="utf-8"?>
<Types xmlns="http://schemas.openxmlformats.org/package/2006/content-types">
  <Default Extension="jpe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 id="2147483726" r:id="rId6"/>
  </p:sldMasterIdLst>
  <p:notesMasterIdLst>
    <p:notesMasterId r:id="rId54"/>
  </p:notesMasterIdLst>
  <p:sldIdLst>
    <p:sldId id="349" r:id="rId7"/>
    <p:sldId id="373" r:id="rId8"/>
    <p:sldId id="311" r:id="rId9"/>
    <p:sldId id="312" r:id="rId10"/>
    <p:sldId id="313" r:id="rId11"/>
    <p:sldId id="262" r:id="rId12"/>
    <p:sldId id="347" r:id="rId13"/>
    <p:sldId id="346" r:id="rId14"/>
    <p:sldId id="374" r:id="rId15"/>
    <p:sldId id="375" r:id="rId16"/>
    <p:sldId id="343" r:id="rId17"/>
    <p:sldId id="361" r:id="rId18"/>
    <p:sldId id="355" r:id="rId19"/>
    <p:sldId id="357" r:id="rId20"/>
    <p:sldId id="362" r:id="rId21"/>
    <p:sldId id="359" r:id="rId22"/>
    <p:sldId id="356" r:id="rId23"/>
    <p:sldId id="360" r:id="rId24"/>
    <p:sldId id="353" r:id="rId25"/>
    <p:sldId id="323" r:id="rId26"/>
    <p:sldId id="324" r:id="rId27"/>
    <p:sldId id="325" r:id="rId28"/>
    <p:sldId id="279" r:id="rId29"/>
    <p:sldId id="369" r:id="rId30"/>
    <p:sldId id="282" r:id="rId31"/>
    <p:sldId id="366" r:id="rId32"/>
    <p:sldId id="367" r:id="rId33"/>
    <p:sldId id="368" r:id="rId34"/>
    <p:sldId id="286" r:id="rId35"/>
    <p:sldId id="376" r:id="rId36"/>
    <p:sldId id="363" r:id="rId37"/>
    <p:sldId id="327" r:id="rId38"/>
    <p:sldId id="328" r:id="rId39"/>
    <p:sldId id="329" r:id="rId40"/>
    <p:sldId id="330" r:id="rId41"/>
    <p:sldId id="340" r:id="rId42"/>
    <p:sldId id="364" r:id="rId43"/>
    <p:sldId id="292" r:id="rId44"/>
    <p:sldId id="365" r:id="rId45"/>
    <p:sldId id="333" r:id="rId46"/>
    <p:sldId id="334" r:id="rId47"/>
    <p:sldId id="335" r:id="rId48"/>
    <p:sldId id="336" r:id="rId49"/>
    <p:sldId id="370" r:id="rId50"/>
    <p:sldId id="308" r:id="rId51"/>
    <p:sldId id="377" r:id="rId52"/>
    <p:sldId id="371" r:id="rId53"/>
  </p:sldIdLst>
  <p:sldSz cx="9144000" cy="5143500" type="screen16x9"/>
  <p:notesSz cx="9144000" cy="6858000"/>
  <p:defaultTex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defaultTextStyle>
  <p:modifyVerifier cryptProviderType="rsaAES" cryptAlgorithmClass="hash" cryptAlgorithmType="typeAny" cryptAlgorithmSid="14" spinCount="100000" saltData="b1BN+yniRZKC6m8Hcvf+4A==" hashData="/Hh3io1vrJHUhCFOvh1HeUR0sImISJ2hMAbiFYZvv5qIyof5CTNK3mFjbb7lQ9fVWXpvg6gdGlxeLyiHMczuGA=="/>
  <p:extLst>
    <p:ext uri="{EFAFB233-063F-42B5-8137-9DF3F51BA10A}">
      <p15:sldGuideLst xmlns:p15="http://schemas.microsoft.com/office/powerpoint/2012/main">
        <p15:guide id="1" orient="horz" pos="395" userDrawn="1">
          <p15:clr>
            <a:srgbClr val="A4A3A4"/>
          </p15:clr>
        </p15:guide>
        <p15:guide id="2" pos="413" userDrawn="1">
          <p15:clr>
            <a:srgbClr val="A4A3A4"/>
          </p15:clr>
        </p15:guide>
        <p15:guide id="3" orient="horz" pos="23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A84AA00D-EDFB-E827-52EB-6DE794A4EB2D}" name="Jana Roznovska" initials="JR" userId="Jana Roznovska" providerId="None"/>
  <p188:author id="{008E6A1C-D112-8429-105C-451A6CAF0219}" name="Stavros Papageorgopoulos" initials="SP" userId="S::spapageorgopoulos@ecre.org::a35e1e62-cd7a-4759-8d0c-4f541415b394" providerId="AD"/>
  <p188:author id="{C83A5E49-F01F-A3EC-2B0C-2B21505D43E5}" name="Stavros" initials="S" userId="Stavros" providerId="None"/>
  <p188:author id="{8443ED59-20C7-4FDF-8DCA-8A14D1AA1C8C}" name="Microsoft Office User" initials="MOU" userId="Microsoft Office User" providerId="None"/>
  <p188:author id="{6494B473-2281-6185-EC00-ABB07BEBEB8A}" name="Pavol Cích" initials="PC" userId="S-1-5-21-352021142-1903484755-3030794557-279121" providerId="AD"/>
  <p188:author id="{489C1A80-81DA-B82D-8550-D236D89B8D8F}" name="Paulína Hulmanová" initials="PH" userId="d5eb381daa272fb5" providerId="Windows Live"/>
  <p188:author id="{8EE0B0CC-114C-1999-DA3E-9622327E2CE9}" name="Χριστίνα Καλλέργη" initials="ΧΚ" userId="S::ch.kallergi_migration.gov.gr#ext#@easo.onmicrosoft.com::efa97cae-d33d-45d4-9c07-18c108d35fcd" providerId="AD"/>
  <p188:author id="{3A7AA4CD-45D7-6F71-0A23-8EC77F0D2F29}" name="APS" initials="APS" userId="APS" providerId="None"/>
  <p188:author id="{50FC92DC-F7B9-38B9-108B-DDD838566AC1}" name="JR" initials="JR" userId="JR" providerId="None"/>
  <p188:author id="{8A57ADE8-A107-40C3-C85E-00C0BF5B8FC0}" name="Errazquin, Aitor" initials="EA" userId="S::Aitor.Errazquin@euaa.europa.eu::d3893600-152c-4ded-af3c-31a4f668096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vros" initials="S" lastIdx="12" clrIdx="0">
    <p:extLst>
      <p:ext uri="{19B8F6BF-5375-455C-9EA6-DF929625EA0E}">
        <p15:presenceInfo xmlns:p15="http://schemas.microsoft.com/office/powerpoint/2012/main" userId="Stavros" providerId="None"/>
      </p:ext>
    </p:extLst>
  </p:cmAuthor>
  <p:cmAuthor id="2" name="Stavros Papageorgopoulos" initials="SP" lastIdx="9" clrIdx="1">
    <p:extLst>
      <p:ext uri="{19B8F6BF-5375-455C-9EA6-DF929625EA0E}">
        <p15:presenceInfo xmlns:p15="http://schemas.microsoft.com/office/powerpoint/2012/main" userId="S::spapageorgopoulos@ecre.org::a35e1e62-cd7a-4759-8d0c-4f541415b394" providerId="AD"/>
      </p:ext>
    </p:extLst>
  </p:cmAuthor>
  <p:cmAuthor id="3" name="Jana Roznovska" initials="JR" lastIdx="7" clrIdx="2">
    <p:extLst>
      <p:ext uri="{19B8F6BF-5375-455C-9EA6-DF929625EA0E}">
        <p15:presenceInfo xmlns:p15="http://schemas.microsoft.com/office/powerpoint/2012/main" userId="Jana Roznovska" providerId="None"/>
      </p:ext>
    </p:extLst>
  </p:cmAuthor>
  <p:cmAuthor id="4" name="Pavol Cích" initials="PC" lastIdx="17" clrIdx="3">
    <p:extLst>
      <p:ext uri="{19B8F6BF-5375-455C-9EA6-DF929625EA0E}">
        <p15:presenceInfo xmlns:p15="http://schemas.microsoft.com/office/powerpoint/2012/main" userId="S-1-5-21-352021142-1903484755-3030794557-2791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34C"/>
    <a:srgbClr val="FCC402"/>
    <a:srgbClr val="E0B002"/>
    <a:srgbClr val="43B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DC75DF-9883-43FB-BB30-151CDD6AF818}" v="9" dt="2023-06-26T07:46:14.8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694"/>
  </p:normalViewPr>
  <p:slideViewPr>
    <p:cSldViewPr snapToGrid="0">
      <p:cViewPr varScale="1">
        <p:scale>
          <a:sx n="83" d="100"/>
          <a:sy n="83" d="100"/>
        </p:scale>
        <p:origin x="904" y="52"/>
      </p:cViewPr>
      <p:guideLst>
        <p:guide orient="horz" pos="395"/>
        <p:guide pos="413"/>
        <p:guide orient="horz" pos="2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1.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2"/>
            <a:ext cx="3962400" cy="344091"/>
          </a:xfrm>
          <a:prstGeom prst="rect">
            <a:avLst/>
          </a:prstGeom>
        </p:spPr>
        <p:txBody>
          <a:bodyPr vert="horz" lIns="91440" tIns="45720" rIns="91440" bIns="45720" rtlCol="0"/>
          <a:lstStyle>
            <a:lvl1pPr algn="r">
              <a:defRPr sz="1200"/>
            </a:lvl1pPr>
          </a:lstStyle>
          <a:p>
            <a:fld id="{0F4913B4-F98A-44A0-A8F6-05FB5B7F514A}" type="datetimeFigureOut">
              <a:rPr lang="en-GB" smtClean="0"/>
              <a:t>03/07/2023</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A7B6B6E-3BF3-4408-8CB4-95117996AD22}" type="slidenum">
              <a:rPr lang="en-GB" smtClean="0"/>
              <a:t>‹#›</a:t>
            </a:fld>
            <a:endParaRPr lang="en-GB"/>
          </a:p>
        </p:txBody>
      </p:sp>
    </p:spTree>
    <p:extLst>
      <p:ext uri="{BB962C8B-B14F-4D97-AF65-F5344CB8AC3E}">
        <p14:creationId xmlns:p14="http://schemas.microsoft.com/office/powerpoint/2010/main" val="456124971"/>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F181DA-53A5-42DE-92CF-DEB6B59206F3}" type="slidenum">
              <a:rPr lang="en-GB" smtClean="0"/>
              <a:t>2</a:t>
            </a:fld>
            <a:endParaRPr lang="en-GB"/>
          </a:p>
        </p:txBody>
      </p:sp>
    </p:spTree>
    <p:extLst>
      <p:ext uri="{BB962C8B-B14F-4D97-AF65-F5344CB8AC3E}">
        <p14:creationId xmlns:p14="http://schemas.microsoft.com/office/powerpoint/2010/main" val="1795186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38</a:t>
            </a:fld>
            <a:endParaRPr lang="en-GB"/>
          </a:p>
        </p:txBody>
      </p:sp>
    </p:spTree>
    <p:extLst>
      <p:ext uri="{BB962C8B-B14F-4D97-AF65-F5344CB8AC3E}">
        <p14:creationId xmlns:p14="http://schemas.microsoft.com/office/powerpoint/2010/main" val="331941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F181DA-53A5-42DE-92CF-DEB6B59206F3}" type="slidenum">
              <a:rPr lang="en-GB" smtClean="0"/>
              <a:t>3</a:t>
            </a:fld>
            <a:endParaRPr lang="en-GB"/>
          </a:p>
        </p:txBody>
      </p:sp>
    </p:spTree>
    <p:extLst>
      <p:ext uri="{BB962C8B-B14F-4D97-AF65-F5344CB8AC3E}">
        <p14:creationId xmlns:p14="http://schemas.microsoft.com/office/powerpoint/2010/main" val="431027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342892" rtl="0" eaLnBrk="1" fontAlgn="auto" latinLnBrk="0" hangingPunct="1">
              <a:lnSpc>
                <a:spcPct val="100000"/>
              </a:lnSpc>
              <a:spcBef>
                <a:spcPts val="0"/>
              </a:spcBef>
              <a:spcAft>
                <a:spcPts val="0"/>
              </a:spcAft>
              <a:buClrTx/>
              <a:buSzTx/>
              <a:buFontTx/>
              <a:buNone/>
              <a:tabLst/>
              <a:defRPr/>
            </a:pPr>
            <a:fld id="{EA7B6B6E-3BF3-4408-8CB4-95117996AD2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342892"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955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19</a:t>
            </a:fld>
            <a:endParaRPr lang="en-GB"/>
          </a:p>
        </p:txBody>
      </p:sp>
    </p:spTree>
    <p:extLst>
      <p:ext uri="{BB962C8B-B14F-4D97-AF65-F5344CB8AC3E}">
        <p14:creationId xmlns:p14="http://schemas.microsoft.com/office/powerpoint/2010/main" val="3770300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24</a:t>
            </a:fld>
            <a:endParaRPr lang="en-GB"/>
          </a:p>
        </p:txBody>
      </p:sp>
    </p:spTree>
    <p:extLst>
      <p:ext uri="{BB962C8B-B14F-4D97-AF65-F5344CB8AC3E}">
        <p14:creationId xmlns:p14="http://schemas.microsoft.com/office/powerpoint/2010/main" val="3366782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25</a:t>
            </a:fld>
            <a:endParaRPr lang="en-GB"/>
          </a:p>
        </p:txBody>
      </p:sp>
    </p:spTree>
    <p:extLst>
      <p:ext uri="{BB962C8B-B14F-4D97-AF65-F5344CB8AC3E}">
        <p14:creationId xmlns:p14="http://schemas.microsoft.com/office/powerpoint/2010/main" val="332409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26</a:t>
            </a:fld>
            <a:endParaRPr lang="en-GB"/>
          </a:p>
        </p:txBody>
      </p:sp>
    </p:spTree>
    <p:extLst>
      <p:ext uri="{BB962C8B-B14F-4D97-AF65-F5344CB8AC3E}">
        <p14:creationId xmlns:p14="http://schemas.microsoft.com/office/powerpoint/2010/main" val="423091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27</a:t>
            </a:fld>
            <a:endParaRPr lang="en-GB"/>
          </a:p>
        </p:txBody>
      </p:sp>
    </p:spTree>
    <p:extLst>
      <p:ext uri="{BB962C8B-B14F-4D97-AF65-F5344CB8AC3E}">
        <p14:creationId xmlns:p14="http://schemas.microsoft.com/office/powerpoint/2010/main" val="1476886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A7B6B6E-3BF3-4408-8CB4-95117996AD22}" type="slidenum">
              <a:rPr lang="en-GB" smtClean="0"/>
              <a:t>28</a:t>
            </a:fld>
            <a:endParaRPr lang="en-GB"/>
          </a:p>
        </p:txBody>
      </p:sp>
    </p:spTree>
    <p:extLst>
      <p:ext uri="{BB962C8B-B14F-4D97-AF65-F5344CB8AC3E}">
        <p14:creationId xmlns:p14="http://schemas.microsoft.com/office/powerpoint/2010/main" val="206255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585436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291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179632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asic">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0005" y="4197769"/>
            <a:ext cx="8614395" cy="675740"/>
          </a:xfrm>
        </p:spPr>
        <p:txBody>
          <a:bodyPr lIns="0" tIns="0" rIns="0" bIns="0" anchor="b" anchorCtr="0">
            <a:normAutofit/>
          </a:bodyPr>
          <a:lstStyle>
            <a:lvl1pPr marL="0" indent="0" algn="l">
              <a:lnSpc>
                <a:spcPts val="1631"/>
              </a:lnSpc>
              <a:spcBef>
                <a:spcPts val="0"/>
              </a:spcBef>
              <a:buNone/>
              <a:defRPr sz="1519">
                <a:latin typeface="+mn-lt"/>
              </a:defRPr>
            </a:lvl1pPr>
            <a:lvl2pPr marL="257147" indent="0" algn="ctr">
              <a:buNone/>
              <a:defRPr sz="1125"/>
            </a:lvl2pPr>
            <a:lvl3pPr marL="514295" indent="0" algn="ctr">
              <a:buNone/>
              <a:defRPr sz="1013"/>
            </a:lvl3pPr>
            <a:lvl4pPr marL="771441" indent="0" algn="ctr">
              <a:buNone/>
              <a:defRPr sz="900"/>
            </a:lvl4pPr>
            <a:lvl5pPr marL="1028586" indent="0" algn="ctr">
              <a:buNone/>
              <a:defRPr sz="900"/>
            </a:lvl5pPr>
            <a:lvl6pPr marL="1285733" indent="0" algn="ctr">
              <a:buNone/>
              <a:defRPr sz="900"/>
            </a:lvl6pPr>
            <a:lvl7pPr marL="1542878" indent="0" algn="ctr">
              <a:buNone/>
              <a:defRPr sz="900"/>
            </a:lvl7pPr>
            <a:lvl8pPr marL="1800026" indent="0" algn="ctr">
              <a:buNone/>
              <a:defRPr sz="900"/>
            </a:lvl8pPr>
            <a:lvl9pPr marL="2057173" indent="0" algn="ctr">
              <a:buNone/>
              <a:defRPr sz="900"/>
            </a:lvl9pPr>
          </a:lstStyle>
          <a:p>
            <a:r>
              <a:rPr lang="cs-CZ" err="1"/>
              <a:t>Regular</a:t>
            </a:r>
            <a:r>
              <a:rPr lang="cs-CZ"/>
              <a:t> text</a:t>
            </a:r>
            <a:endParaRPr lang="en-US"/>
          </a:p>
        </p:txBody>
      </p:sp>
      <p:sp>
        <p:nvSpPr>
          <p:cNvPr id="7" name="Title 1">
            <a:extLst>
              <a:ext uri="{FF2B5EF4-FFF2-40B4-BE49-F238E27FC236}">
                <a16:creationId xmlns:a16="http://schemas.microsoft.com/office/drawing/2014/main" id="{D49226AB-F8B8-42F1-96DD-A8C427FAB5BB}"/>
              </a:ext>
            </a:extLst>
          </p:cNvPr>
          <p:cNvSpPr>
            <a:spLocks noGrp="1"/>
          </p:cNvSpPr>
          <p:nvPr>
            <p:ph type="ctrTitle" hasCustomPrompt="1"/>
          </p:nvPr>
        </p:nvSpPr>
        <p:spPr>
          <a:xfrm>
            <a:off x="360007" y="270002"/>
            <a:ext cx="8142445" cy="764231"/>
          </a:xfrm>
        </p:spPr>
        <p:txBody>
          <a:bodyPr lIns="0" tIns="0" rIns="0" bIns="0" anchor="t" anchorCtr="0">
            <a:noAutofit/>
          </a:bodyPr>
          <a:lstStyle>
            <a:lvl1pPr algn="l">
              <a:defRPr sz="1519" b="1" cap="all" baseline="0">
                <a:latin typeface="Raleway" panose="020B0503030101060003" pitchFamily="34" charset="0"/>
              </a:defRPr>
            </a:lvl1pPr>
          </a:lstStyle>
          <a:p>
            <a:r>
              <a:rPr lang="cs-CZ"/>
              <a:t>TITLE OF THE SLIDE</a:t>
            </a:r>
            <a:endParaRPr lang="en-US"/>
          </a:p>
        </p:txBody>
      </p:sp>
    </p:spTree>
    <p:extLst>
      <p:ext uri="{BB962C8B-B14F-4D97-AF65-F5344CB8AC3E}">
        <p14:creationId xmlns:p14="http://schemas.microsoft.com/office/powerpoint/2010/main" val="14175770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43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Special">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b="0">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5" name="Zástupný symbol pro text 4">
            <a:extLst>
              <a:ext uri="{FF2B5EF4-FFF2-40B4-BE49-F238E27FC236}">
                <a16:creationId xmlns:a16="http://schemas.microsoft.com/office/drawing/2014/main" id="{44CA19BB-91B9-4ADA-A983-FD1BEE996705}"/>
              </a:ext>
            </a:extLst>
          </p:cNvPr>
          <p:cNvSpPr>
            <a:spLocks noGrp="1"/>
          </p:cNvSpPr>
          <p:nvPr>
            <p:ph type="body" sz="quarter" idx="10" hasCustomPrompt="1"/>
          </p:nvPr>
        </p:nvSpPr>
        <p:spPr>
          <a:xfrm>
            <a:off x="1419436"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6" name="Zástupný symbol pro text 4">
            <a:extLst>
              <a:ext uri="{FF2B5EF4-FFF2-40B4-BE49-F238E27FC236}">
                <a16:creationId xmlns:a16="http://schemas.microsoft.com/office/drawing/2014/main" id="{3777AA91-771F-4CB2-BD40-9AD5846963F4}"/>
              </a:ext>
            </a:extLst>
          </p:cNvPr>
          <p:cNvSpPr>
            <a:spLocks noGrp="1"/>
          </p:cNvSpPr>
          <p:nvPr>
            <p:ph type="body" sz="quarter" idx="11" hasCustomPrompt="1"/>
          </p:nvPr>
        </p:nvSpPr>
        <p:spPr>
          <a:xfrm>
            <a:off x="3700558"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7" name="Zástupný symbol pro text 4">
            <a:extLst>
              <a:ext uri="{FF2B5EF4-FFF2-40B4-BE49-F238E27FC236}">
                <a16:creationId xmlns:a16="http://schemas.microsoft.com/office/drawing/2014/main" id="{092245EC-493F-4C03-B0D5-13C443FC94D6}"/>
              </a:ext>
            </a:extLst>
          </p:cNvPr>
          <p:cNvSpPr>
            <a:spLocks noGrp="1"/>
          </p:cNvSpPr>
          <p:nvPr>
            <p:ph type="body" sz="quarter" idx="12" hasCustomPrompt="1"/>
          </p:nvPr>
        </p:nvSpPr>
        <p:spPr>
          <a:xfrm>
            <a:off x="5981682"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Tree>
    <p:extLst>
      <p:ext uri="{BB962C8B-B14F-4D97-AF65-F5344CB8AC3E}">
        <p14:creationId xmlns:p14="http://schemas.microsoft.com/office/powerpoint/2010/main" val="12172147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431140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15852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535495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54536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E6AF3A-F779-4003-BA66-79E3DF4EFBA3}" type="datetimeFigureOut">
              <a:rPr lang="cs-CZ" smtClean="0"/>
              <a:t>03.07.2023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211557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E6AF3A-F779-4003-BA66-79E3DF4EFBA3}" type="datetimeFigureOut">
              <a:rPr lang="cs-CZ" smtClean="0"/>
              <a:t>03.07.2023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48201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818715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6AF3A-F779-4003-BA66-79E3DF4EFBA3}" type="datetimeFigureOut">
              <a:rPr lang="cs-CZ" smtClean="0"/>
              <a:t>03.07.2023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170694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633198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641107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818263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2259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Special">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b="0">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5" name="Zástupný symbol pro text 4">
            <a:extLst>
              <a:ext uri="{FF2B5EF4-FFF2-40B4-BE49-F238E27FC236}">
                <a16:creationId xmlns:a16="http://schemas.microsoft.com/office/drawing/2014/main" id="{44CA19BB-91B9-4ADA-A983-FD1BEE996705}"/>
              </a:ext>
            </a:extLst>
          </p:cNvPr>
          <p:cNvSpPr>
            <a:spLocks noGrp="1"/>
          </p:cNvSpPr>
          <p:nvPr>
            <p:ph type="body" sz="quarter" idx="10" hasCustomPrompt="1"/>
          </p:nvPr>
        </p:nvSpPr>
        <p:spPr>
          <a:xfrm>
            <a:off x="1419436"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6" name="Zástupný symbol pro text 4">
            <a:extLst>
              <a:ext uri="{FF2B5EF4-FFF2-40B4-BE49-F238E27FC236}">
                <a16:creationId xmlns:a16="http://schemas.microsoft.com/office/drawing/2014/main" id="{3777AA91-771F-4CB2-BD40-9AD5846963F4}"/>
              </a:ext>
            </a:extLst>
          </p:cNvPr>
          <p:cNvSpPr>
            <a:spLocks noGrp="1"/>
          </p:cNvSpPr>
          <p:nvPr>
            <p:ph type="body" sz="quarter" idx="11" hasCustomPrompt="1"/>
          </p:nvPr>
        </p:nvSpPr>
        <p:spPr>
          <a:xfrm>
            <a:off x="3700558"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
        <p:nvSpPr>
          <p:cNvPr id="7" name="Zástupný symbol pro text 4">
            <a:extLst>
              <a:ext uri="{FF2B5EF4-FFF2-40B4-BE49-F238E27FC236}">
                <a16:creationId xmlns:a16="http://schemas.microsoft.com/office/drawing/2014/main" id="{092245EC-493F-4C03-B0D5-13C443FC94D6}"/>
              </a:ext>
            </a:extLst>
          </p:cNvPr>
          <p:cNvSpPr>
            <a:spLocks noGrp="1"/>
          </p:cNvSpPr>
          <p:nvPr>
            <p:ph type="body" sz="quarter" idx="12" hasCustomPrompt="1"/>
          </p:nvPr>
        </p:nvSpPr>
        <p:spPr>
          <a:xfrm>
            <a:off x="5981682" y="2122376"/>
            <a:ext cx="1989455" cy="987237"/>
          </a:xfrm>
        </p:spPr>
        <p:txBody>
          <a:bodyPr lIns="0" tIns="0" rIns="0" bIns="0">
            <a:noAutofit/>
          </a:bodyPr>
          <a:lstStyle>
            <a:lvl1pPr marL="0" indent="0">
              <a:lnSpc>
                <a:spcPts val="1500"/>
              </a:lnSpc>
              <a:spcBef>
                <a:spcPts val="0"/>
              </a:spcBef>
              <a:buNone/>
              <a:defRPr sz="1425">
                <a:solidFill>
                  <a:schemeClr val="tx1"/>
                </a:solidFill>
                <a:latin typeface="+mn-lt"/>
              </a:defRPr>
            </a:lvl1pPr>
          </a:lstStyle>
          <a:p>
            <a:pPr lvl="0"/>
            <a:r>
              <a:rPr lang="cs-CZ" err="1"/>
              <a:t>Small</a:t>
            </a:r>
            <a:r>
              <a:rPr lang="cs-CZ"/>
              <a:t> text</a:t>
            </a:r>
          </a:p>
        </p:txBody>
      </p:sp>
    </p:spTree>
    <p:extLst>
      <p:ext uri="{BB962C8B-B14F-4D97-AF65-F5344CB8AC3E}">
        <p14:creationId xmlns:p14="http://schemas.microsoft.com/office/powerpoint/2010/main" val="218951567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Basic">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0005" y="4197768"/>
            <a:ext cx="8614395" cy="675740"/>
          </a:xfrm>
        </p:spPr>
        <p:txBody>
          <a:bodyPr lIns="0" tIns="0" rIns="0" bIns="0" anchor="b" anchorCtr="0">
            <a:normAutofit/>
          </a:bodyPr>
          <a:lstStyle>
            <a:lvl1pPr marL="0" indent="0" algn="l">
              <a:lnSpc>
                <a:spcPts val="2175"/>
              </a:lnSpc>
              <a:spcBef>
                <a:spcPts val="0"/>
              </a:spcBef>
              <a:buNone/>
              <a:defRPr sz="2025">
                <a:latin typeface="+mn-lt"/>
              </a:defRPr>
            </a:lvl1pPr>
            <a:lvl2pPr marL="342863" indent="0" algn="ctr">
              <a:buNone/>
              <a:defRPr sz="1500"/>
            </a:lvl2pPr>
            <a:lvl3pPr marL="685724" indent="0" algn="ctr">
              <a:buNone/>
              <a:defRPr sz="1350"/>
            </a:lvl3pPr>
            <a:lvl4pPr marL="1028586" indent="0" algn="ctr">
              <a:buNone/>
              <a:defRPr sz="1199"/>
            </a:lvl4pPr>
            <a:lvl5pPr marL="1371449" indent="0" algn="ctr">
              <a:buNone/>
              <a:defRPr sz="1199"/>
            </a:lvl5pPr>
            <a:lvl6pPr marL="1714310" indent="0" algn="ctr">
              <a:buNone/>
              <a:defRPr sz="1199"/>
            </a:lvl6pPr>
            <a:lvl7pPr marL="2057173" indent="0" algn="ctr">
              <a:buNone/>
              <a:defRPr sz="1199"/>
            </a:lvl7pPr>
            <a:lvl8pPr marL="2400034" indent="0" algn="ctr">
              <a:buNone/>
              <a:defRPr sz="1199"/>
            </a:lvl8pPr>
            <a:lvl9pPr marL="2742896" indent="0" algn="ctr">
              <a:buNone/>
              <a:defRPr sz="1199"/>
            </a:lvl9pPr>
          </a:lstStyle>
          <a:p>
            <a:r>
              <a:rPr lang="cs-CZ" err="1"/>
              <a:t>Regular</a:t>
            </a:r>
            <a:r>
              <a:rPr lang="cs-CZ"/>
              <a:t> text</a:t>
            </a:r>
            <a:endParaRPr lang="en-US"/>
          </a:p>
        </p:txBody>
      </p:sp>
      <p:sp>
        <p:nvSpPr>
          <p:cNvPr id="7" name="Title 1">
            <a:extLst>
              <a:ext uri="{FF2B5EF4-FFF2-40B4-BE49-F238E27FC236}">
                <a16:creationId xmlns:a16="http://schemas.microsoft.com/office/drawing/2014/main" id="{D49226AB-F8B8-42F1-96DD-A8C427FAB5BB}"/>
              </a:ext>
            </a:extLst>
          </p:cNvPr>
          <p:cNvSpPr>
            <a:spLocks noGrp="1"/>
          </p:cNvSpPr>
          <p:nvPr>
            <p:ph type="ctrTitle" hasCustomPrompt="1"/>
          </p:nvPr>
        </p:nvSpPr>
        <p:spPr>
          <a:xfrm>
            <a:off x="360006" y="270002"/>
            <a:ext cx="8142445" cy="764231"/>
          </a:xfrm>
        </p:spPr>
        <p:txBody>
          <a:bodyPr lIns="0" tIns="0" rIns="0" bIns="0" anchor="t" anchorCtr="0">
            <a:noAutofit/>
          </a:bodyPr>
          <a:lstStyle>
            <a:lvl1pPr algn="l">
              <a:defRPr sz="2025" b="1" cap="all" baseline="0">
                <a:latin typeface="+mn-lt"/>
              </a:defRPr>
            </a:lvl1pPr>
          </a:lstStyle>
          <a:p>
            <a:r>
              <a:rPr lang="cs-CZ"/>
              <a:t>TITLE OF THE SLIDE</a:t>
            </a:r>
            <a:endParaRPr lang="en-US"/>
          </a:p>
        </p:txBody>
      </p:sp>
    </p:spTree>
    <p:extLst>
      <p:ext uri="{BB962C8B-B14F-4D97-AF65-F5344CB8AC3E}">
        <p14:creationId xmlns:p14="http://schemas.microsoft.com/office/powerpoint/2010/main" val="1294548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6AF3A-F779-4003-BA66-79E3DF4EFBA3}" type="datetimeFigureOut">
              <a:rPr lang="cs-CZ" smtClean="0"/>
              <a:t>03.07.2023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368172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2421092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E6AF3A-F779-4003-BA66-79E3DF4EFBA3}" type="datetimeFigureOut">
              <a:rPr lang="cs-CZ" smtClean="0"/>
              <a:t>03.07.2023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99525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E6AF3A-F779-4003-BA66-79E3DF4EFBA3}" type="datetimeFigureOut">
              <a:rPr lang="cs-CZ" smtClean="0"/>
              <a:t>03.07.2023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16045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6AF3A-F779-4003-BA66-79E3DF4EFBA3}" type="datetimeFigureOut">
              <a:rPr lang="cs-CZ" smtClean="0"/>
              <a:t>03.07.2023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82905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052171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DE6AF3A-F779-4003-BA66-79E3DF4EFBA3}" type="datetimeFigureOut">
              <a:rPr lang="cs-CZ" smtClean="0"/>
              <a:t>03.07.2023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614E544-1C08-4D77-B604-C0D25E69F072}" type="slidenum">
              <a:rPr lang="cs-CZ" smtClean="0"/>
              <a:t>‹#›</a:t>
            </a:fld>
            <a:endParaRPr lang="cs-CZ"/>
          </a:p>
        </p:txBody>
      </p:sp>
    </p:spTree>
    <p:extLst>
      <p:ext uri="{BB962C8B-B14F-4D97-AF65-F5344CB8AC3E}">
        <p14:creationId xmlns:p14="http://schemas.microsoft.com/office/powerpoint/2010/main" val="1795913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85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E6AF3A-F779-4003-BA66-79E3DF4EFBA3}" type="datetimeFigureOut">
              <a:rPr lang="cs-CZ" smtClean="0"/>
              <a:t>03.07.2023</a:t>
            </a:fld>
            <a:endParaRPr lang="cs-CZ"/>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614E544-1C08-4D77-B604-C0D25E69F072}" type="slidenum">
              <a:rPr lang="cs-CZ" smtClean="0"/>
              <a:t>‹#›</a:t>
            </a:fld>
            <a:endParaRPr lang="cs-CZ"/>
          </a:p>
        </p:txBody>
      </p:sp>
    </p:spTree>
    <p:extLst>
      <p:ext uri="{BB962C8B-B14F-4D97-AF65-F5344CB8AC3E}">
        <p14:creationId xmlns:p14="http://schemas.microsoft.com/office/powerpoint/2010/main" val="29134710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40"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lumMod val="85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DE6AF3A-F779-4003-BA66-79E3DF4EFBA3}" type="datetimeFigureOut">
              <a:rPr lang="cs-CZ" smtClean="0"/>
              <a:t>03.07.2023</a:t>
            </a:fld>
            <a:endParaRPr lang="cs-CZ"/>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614E544-1C08-4D77-B604-C0D25E69F072}" type="slidenum">
              <a:rPr lang="cs-CZ" smtClean="0"/>
              <a:t>‹#›</a:t>
            </a:fld>
            <a:endParaRPr lang="cs-CZ"/>
          </a:p>
        </p:txBody>
      </p:sp>
    </p:spTree>
    <p:extLst>
      <p:ext uri="{BB962C8B-B14F-4D97-AF65-F5344CB8AC3E}">
        <p14:creationId xmlns:p14="http://schemas.microsoft.com/office/powerpoint/2010/main" val="112363065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NULL" TargetMode="External"/><Relationship Id="rId7" Type="http://schemas.openxmlformats.org/officeDocument/2006/relationships/image" Target="../media/image2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1.png"/><Relationship Id="rId5" Type="http://schemas.openxmlformats.org/officeDocument/2006/relationships/slideLayout" Target="../slideLayouts/slideLayout26.xml"/><Relationship Id="rId4" Type="http://schemas.microsoft.com/office/2007/relationships/media" Target="../media/media5.m4a"/><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NULL" TargetMode="External"/><Relationship Id="rId7" Type="http://schemas.openxmlformats.org/officeDocument/2006/relationships/image" Target="../media/image21.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notesSlide" Target="../notesSlides/notesSlide3.xml"/><Relationship Id="rId5" Type="http://schemas.openxmlformats.org/officeDocument/2006/relationships/slideLayout" Target="../slideLayouts/slideLayout26.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png"/><Relationship Id="rId5" Type="http://schemas.openxmlformats.org/officeDocument/2006/relationships/slideLayout" Target="../slideLayouts/slideLayout25.xml"/><Relationship Id="rId4" Type="http://schemas.microsoft.com/office/2007/relationships/media" Target="../media/media5.m4a"/></Relationships>
</file>

<file path=ppt/slides/_rels/slide13.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3.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png"/><Relationship Id="rId5" Type="http://schemas.openxmlformats.org/officeDocument/2006/relationships/slideLayout" Target="../slideLayouts/slideLayout25.xml"/><Relationship Id="rId4" Type="http://schemas.microsoft.com/office/2007/relationships/media" Target="../media/media5.m4a"/></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2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3.png"/><Relationship Id="rId5" Type="http://schemas.openxmlformats.org/officeDocument/2006/relationships/slideLayout" Target="../slideLayouts/slideLayout25.xml"/><Relationship Id="rId4" Type="http://schemas.microsoft.com/office/2007/relationships/media" Target="../media/media5.m4a"/></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NULL" TargetMode="External"/><Relationship Id="rId7" Type="http://schemas.openxmlformats.org/officeDocument/2006/relationships/image" Target="../media/image23.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5.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NULL" TargetMode="External"/><Relationship Id="rId7" Type="http://schemas.openxmlformats.org/officeDocument/2006/relationships/image" Target="../media/image2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7.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microsoft.com/office/2007/relationships/media" Target="../media/media23.mp3"/><Relationship Id="rId7" Type="http://schemas.openxmlformats.org/officeDocument/2006/relationships/slideLayout" Target="../slideLayouts/slideLayout25.xml"/><Relationship Id="rId12" Type="http://schemas.openxmlformats.org/officeDocument/2006/relationships/image" Target="../media/image28.png"/><Relationship Id="rId2" Type="http://schemas.openxmlformats.org/officeDocument/2006/relationships/audio" Target="../media/media22.mp3"/><Relationship Id="rId1" Type="http://schemas.microsoft.com/office/2007/relationships/media" Target="../media/media22.mp3"/><Relationship Id="rId6" Type="http://schemas.microsoft.com/office/2007/relationships/media" Target="../media/media5.m4a"/><Relationship Id="rId11" Type="http://schemas.openxmlformats.org/officeDocument/2006/relationships/image" Target="../media/image26.png"/><Relationship Id="rId5" Type="http://schemas.openxmlformats.org/officeDocument/2006/relationships/audio" Target="NULL" TargetMode="External"/><Relationship Id="rId10" Type="http://schemas.openxmlformats.org/officeDocument/2006/relationships/image" Target="../media/image23.png"/><Relationship Id="rId4" Type="http://schemas.openxmlformats.org/officeDocument/2006/relationships/audio" Target="../media/media23.mp3"/><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NULL" TargetMode="External"/><Relationship Id="rId7" Type="http://schemas.openxmlformats.org/officeDocument/2006/relationships/image" Target="../media/image29.png"/><Relationship Id="rId12" Type="http://schemas.openxmlformats.org/officeDocument/2006/relationships/image" Target="../media/image3.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25.png"/><Relationship Id="rId11" Type="http://schemas.openxmlformats.org/officeDocument/2006/relationships/image" Target="../media/image26.png"/><Relationship Id="rId5" Type="http://schemas.openxmlformats.org/officeDocument/2006/relationships/slideLayout" Target="../slideLayouts/slideLayout25.xml"/><Relationship Id="rId10" Type="http://schemas.openxmlformats.org/officeDocument/2006/relationships/image" Target="../media/image28.png"/><Relationship Id="rId4" Type="http://schemas.microsoft.com/office/2007/relationships/media" Target="../media/media5.m4a"/><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28.png"/><Relationship Id="rId3" Type="http://schemas.microsoft.com/office/2007/relationships/media" Target="../media/media26.mp3"/><Relationship Id="rId7" Type="http://schemas.openxmlformats.org/officeDocument/2006/relationships/slideLayout" Target="../slideLayouts/slideLayout25.xml"/><Relationship Id="rId12" Type="http://schemas.openxmlformats.org/officeDocument/2006/relationships/image" Target="../media/image23.png"/><Relationship Id="rId2" Type="http://schemas.openxmlformats.org/officeDocument/2006/relationships/audio" Target="../media/media25.mp3"/><Relationship Id="rId1" Type="http://schemas.microsoft.com/office/2007/relationships/media" Target="../media/media25.mp3"/><Relationship Id="rId6" Type="http://schemas.microsoft.com/office/2007/relationships/media" Target="../media/media5.m4a"/><Relationship Id="rId11" Type="http://schemas.openxmlformats.org/officeDocument/2006/relationships/image" Target="../media/image27.png"/><Relationship Id="rId5" Type="http://schemas.openxmlformats.org/officeDocument/2006/relationships/audio" Target="NULL" TargetMode="External"/><Relationship Id="rId15" Type="http://schemas.openxmlformats.org/officeDocument/2006/relationships/image" Target="../media/image3.png"/><Relationship Id="rId10" Type="http://schemas.openxmlformats.org/officeDocument/2006/relationships/image" Target="../media/image29.png"/><Relationship Id="rId4" Type="http://schemas.openxmlformats.org/officeDocument/2006/relationships/audio" Target="../media/media26.mp3"/><Relationship Id="rId9" Type="http://schemas.openxmlformats.org/officeDocument/2006/relationships/image" Target="../media/image25.png"/><Relationship Id="rId1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3.mp3"/><Relationship Id="rId7" Type="http://schemas.openxmlformats.org/officeDocument/2006/relationships/audio" Target="NULL" TargetMode="External"/><Relationship Id="rId12"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2.png"/><Relationship Id="rId5" Type="http://schemas.microsoft.com/office/2007/relationships/media" Target="../media/media4.mp3"/><Relationship Id="rId10" Type="http://schemas.openxmlformats.org/officeDocument/2006/relationships/notesSlide" Target="../notesSlides/notesSlide1.xml"/><Relationship Id="rId4" Type="http://schemas.openxmlformats.org/officeDocument/2006/relationships/audio" Target="../media/media3.mp3"/><Relationship Id="rId9"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NULL" TargetMode="External"/><Relationship Id="rId7" Type="http://schemas.openxmlformats.org/officeDocument/2006/relationships/image" Target="../media/image31.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30.png"/><Relationship Id="rId5" Type="http://schemas.openxmlformats.org/officeDocument/2006/relationships/slideLayout" Target="../slideLayouts/slideLayout26.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NULL" TargetMode="External"/><Relationship Id="rId7" Type="http://schemas.openxmlformats.org/officeDocument/2006/relationships/image" Target="../media/image34.png"/><Relationship Id="rId12" Type="http://schemas.openxmlformats.org/officeDocument/2006/relationships/image" Target="../media/image3.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slideLayout" Target="../slideLayouts/slideLayout26.xml"/><Relationship Id="rId10" Type="http://schemas.openxmlformats.org/officeDocument/2006/relationships/image" Target="../media/image36.png"/><Relationship Id="rId4" Type="http://schemas.microsoft.com/office/2007/relationships/media" Target="../media/media5.m4a"/><Relationship Id="rId9"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png"/><Relationship Id="rId3" Type="http://schemas.microsoft.com/office/2007/relationships/media" Target="../media/media30.mp3"/><Relationship Id="rId7" Type="http://schemas.openxmlformats.org/officeDocument/2006/relationships/slideLayout" Target="../slideLayouts/slideLayout26.xml"/><Relationship Id="rId12" Type="http://schemas.openxmlformats.org/officeDocument/2006/relationships/image" Target="../media/image39.png"/><Relationship Id="rId2" Type="http://schemas.openxmlformats.org/officeDocument/2006/relationships/audio" Target="../media/media29.mp3"/><Relationship Id="rId1" Type="http://schemas.microsoft.com/office/2007/relationships/media" Target="../media/media29.mp3"/><Relationship Id="rId6" Type="http://schemas.microsoft.com/office/2007/relationships/media" Target="../media/media5.m4a"/><Relationship Id="rId11" Type="http://schemas.openxmlformats.org/officeDocument/2006/relationships/image" Target="../media/image32.png"/><Relationship Id="rId5" Type="http://schemas.openxmlformats.org/officeDocument/2006/relationships/audio" Target="NULL" TargetMode="External"/><Relationship Id="rId10" Type="http://schemas.openxmlformats.org/officeDocument/2006/relationships/image" Target="../media/image38.png"/><Relationship Id="rId4" Type="http://schemas.openxmlformats.org/officeDocument/2006/relationships/audio" Target="../media/media30.mp3"/><Relationship Id="rId9"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media" Target="../media/media32.mp3"/><Relationship Id="rId7" Type="http://schemas.openxmlformats.org/officeDocument/2006/relationships/slideLayout" Target="../slideLayouts/slideLayout26.xml"/><Relationship Id="rId2" Type="http://schemas.openxmlformats.org/officeDocument/2006/relationships/audio" Target="../media/media31.mp3"/><Relationship Id="rId1" Type="http://schemas.microsoft.com/office/2007/relationships/media" Target="../media/media31.mp3"/><Relationship Id="rId6" Type="http://schemas.microsoft.com/office/2007/relationships/media" Target="../media/media5.m4a"/><Relationship Id="rId11" Type="http://schemas.openxmlformats.org/officeDocument/2006/relationships/image" Target="../media/image42.png"/><Relationship Id="rId5" Type="http://schemas.openxmlformats.org/officeDocument/2006/relationships/audio" Target="NULL" TargetMode="External"/><Relationship Id="rId10" Type="http://schemas.openxmlformats.org/officeDocument/2006/relationships/image" Target="../media/image3.png"/><Relationship Id="rId4" Type="http://schemas.openxmlformats.org/officeDocument/2006/relationships/audio" Target="../media/media32.mp3"/><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notesSlide" Target="../notesSlides/notesSlide5.xml"/><Relationship Id="rId5" Type="http://schemas.openxmlformats.org/officeDocument/2006/relationships/slideLayout" Target="../slideLayouts/slideLayout26.xml"/><Relationship Id="rId4" Type="http://schemas.microsoft.com/office/2007/relationships/media" Target="../media/media5.m4a"/></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notesSlide" Target="../notesSlides/notesSlide6.xml"/><Relationship Id="rId5" Type="http://schemas.openxmlformats.org/officeDocument/2006/relationships/slideLayout" Target="../slideLayouts/slideLayout26.xml"/><Relationship Id="rId4" Type="http://schemas.microsoft.com/office/2007/relationships/media" Target="../media/media5.m4a"/></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NULL" TargetMode="External"/><Relationship Id="rId7" Type="http://schemas.openxmlformats.org/officeDocument/2006/relationships/image" Target="../media/image43.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notesSlide" Target="../notesSlides/notesSlide7.xml"/><Relationship Id="rId5" Type="http://schemas.openxmlformats.org/officeDocument/2006/relationships/slideLayout" Target="../slideLayouts/slideLayout26.xml"/><Relationship Id="rId4" Type="http://schemas.microsoft.com/office/2007/relationships/media" Target="../media/media5.m4a"/><Relationship Id="rId9"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37.mp3"/><Relationship Id="rId7" Type="http://schemas.openxmlformats.org/officeDocument/2006/relationships/slideLayout" Target="../slideLayouts/slideLayout26.xml"/><Relationship Id="rId2" Type="http://schemas.openxmlformats.org/officeDocument/2006/relationships/audio" Target="../media/media36.mp3"/><Relationship Id="rId1" Type="http://schemas.microsoft.com/office/2007/relationships/media" Target="../media/media36.mp3"/><Relationship Id="rId6" Type="http://schemas.microsoft.com/office/2007/relationships/media" Target="../media/media5.m4a"/><Relationship Id="rId11" Type="http://schemas.openxmlformats.org/officeDocument/2006/relationships/image" Target="../media/image3.png"/><Relationship Id="rId5" Type="http://schemas.openxmlformats.org/officeDocument/2006/relationships/audio" Target="NULL" TargetMode="External"/><Relationship Id="rId10" Type="http://schemas.openxmlformats.org/officeDocument/2006/relationships/image" Target="../media/image44.png"/><Relationship Id="rId4" Type="http://schemas.openxmlformats.org/officeDocument/2006/relationships/audio" Target="../media/media37.mp3"/><Relationship Id="rId9"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3.png"/><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46.png"/><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image" Target="../media/image45.png"/><Relationship Id="rId5" Type="http://schemas.openxmlformats.org/officeDocument/2006/relationships/slideLayout" Target="../slideLayouts/slideLayout25.xml"/><Relationship Id="rId4" Type="http://schemas.microsoft.com/office/2007/relationships/media" Target="../media/media5.m4a"/></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NULL" TargetMode="Externa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notesSlide" Target="../notesSlides/notesSlide2.xml"/><Relationship Id="rId5" Type="http://schemas.openxmlformats.org/officeDocument/2006/relationships/slideLayout" Target="../slideLayouts/slideLayout12.xml"/><Relationship Id="rId4" Type="http://schemas.microsoft.com/office/2007/relationships/media" Target="../media/media5.m4a"/><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40.mp3"/><Relationship Id="rId7" Type="http://schemas.openxmlformats.org/officeDocument/2006/relationships/audio" Target="NULL" TargetMode="External"/><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audio" Target="../media/media41.mp3"/><Relationship Id="rId11" Type="http://schemas.openxmlformats.org/officeDocument/2006/relationships/image" Target="../media/image3.png"/><Relationship Id="rId5" Type="http://schemas.microsoft.com/office/2007/relationships/media" Target="../media/media41.mp3"/><Relationship Id="rId10" Type="http://schemas.openxmlformats.org/officeDocument/2006/relationships/image" Target="../media/image47.png"/><Relationship Id="rId4" Type="http://schemas.openxmlformats.org/officeDocument/2006/relationships/audio" Target="../media/media40.mp3"/><Relationship Id="rId9"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image" Target="../media/image3.png"/><Relationship Id="rId5" Type="http://schemas.openxmlformats.org/officeDocument/2006/relationships/slideLayout" Target="../slideLayouts/slideLayout25.xml"/><Relationship Id="rId4" Type="http://schemas.microsoft.com/office/2007/relationships/media" Target="../media/media5.m4a"/></Relationships>
</file>

<file path=ppt/slides/_rels/slide32.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3.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48.png"/><Relationship Id="rId5" Type="http://schemas.openxmlformats.org/officeDocument/2006/relationships/slideLayout" Target="../slideLayouts/slideLayout25.xml"/><Relationship Id="rId4" Type="http://schemas.microsoft.com/office/2007/relationships/media" Target="../media/media5.m4a"/></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50.pn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49.png"/><Relationship Id="rId5" Type="http://schemas.openxmlformats.org/officeDocument/2006/relationships/slideLayout" Target="../slideLayouts/slideLayout25.xml"/><Relationship Id="rId4" Type="http://schemas.microsoft.com/office/2007/relationships/media" Target="../media/media5.m4a"/></Relationships>
</file>

<file path=ppt/slides/_rels/slide3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0.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51.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4.png"/><Relationship Id="rId2" Type="http://schemas.openxmlformats.org/officeDocument/2006/relationships/audio" Target="../media/media46.mp3"/><Relationship Id="rId1" Type="http://schemas.microsoft.com/office/2007/relationships/media" Target="../media/media46.mp3"/><Relationship Id="rId6" Type="http://schemas.openxmlformats.org/officeDocument/2006/relationships/image" Target="../media/image53.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50.png"/></Relationships>
</file>

<file path=ppt/slides/_rels/slide3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NULL" TargetMode="External"/><Relationship Id="rId7" Type="http://schemas.openxmlformats.org/officeDocument/2006/relationships/image" Target="../media/image54.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53.png"/><Relationship Id="rId11" Type="http://schemas.openxmlformats.org/officeDocument/2006/relationships/image" Target="../media/image3.png"/><Relationship Id="rId5" Type="http://schemas.openxmlformats.org/officeDocument/2006/relationships/slideLayout" Target="../slideLayouts/slideLayout25.xml"/><Relationship Id="rId10" Type="http://schemas.openxmlformats.org/officeDocument/2006/relationships/image" Target="../media/image55.png"/><Relationship Id="rId4" Type="http://schemas.microsoft.com/office/2007/relationships/media" Target="../media/media5.m4a"/><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NULL" TargetMode="External"/><Relationship Id="rId7" Type="http://schemas.openxmlformats.org/officeDocument/2006/relationships/image" Target="../media/image52.png"/><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image" Target="../media/image54.png"/><Relationship Id="rId11" Type="http://schemas.openxmlformats.org/officeDocument/2006/relationships/image" Target="../media/image3.png"/><Relationship Id="rId5" Type="http://schemas.openxmlformats.org/officeDocument/2006/relationships/slideLayout" Target="../slideLayouts/slideLayout25.xml"/><Relationship Id="rId10" Type="http://schemas.openxmlformats.org/officeDocument/2006/relationships/image" Target="../media/image53.png"/><Relationship Id="rId4" Type="http://schemas.microsoft.com/office/2007/relationships/media" Target="../media/media5.m4a"/><Relationship Id="rId9" Type="http://schemas.openxmlformats.org/officeDocument/2006/relationships/image" Target="../media/image55.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10.xml"/><Relationship Id="rId13" Type="http://schemas.openxmlformats.org/officeDocument/2006/relationships/image" Target="../media/image3.png"/><Relationship Id="rId3" Type="http://schemas.microsoft.com/office/2007/relationships/media" Target="../media/media50.mp3"/><Relationship Id="rId7" Type="http://schemas.openxmlformats.org/officeDocument/2006/relationships/slideLayout" Target="../slideLayouts/slideLayout12.xml"/><Relationship Id="rId12" Type="http://schemas.openxmlformats.org/officeDocument/2006/relationships/image" Target="../media/image59.png"/><Relationship Id="rId2" Type="http://schemas.openxmlformats.org/officeDocument/2006/relationships/audio" Target="../media/media49.mp3"/><Relationship Id="rId1" Type="http://schemas.microsoft.com/office/2007/relationships/media" Target="../media/media49.mp3"/><Relationship Id="rId6" Type="http://schemas.microsoft.com/office/2007/relationships/media" Target="../media/media5.m4a"/><Relationship Id="rId11" Type="http://schemas.openxmlformats.org/officeDocument/2006/relationships/image" Target="../media/image58.png"/><Relationship Id="rId5" Type="http://schemas.openxmlformats.org/officeDocument/2006/relationships/audio" Target="NULL" TargetMode="External"/><Relationship Id="rId10" Type="http://schemas.openxmlformats.org/officeDocument/2006/relationships/image" Target="../media/image57.png"/><Relationship Id="rId4" Type="http://schemas.openxmlformats.org/officeDocument/2006/relationships/audio" Target="../media/media50.mp3"/><Relationship Id="rId9"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audio" Target="NULL" TargetMode="External"/><Relationship Id="rId2" Type="http://schemas.openxmlformats.org/officeDocument/2006/relationships/audio" Target="../media/media51.mp3"/><Relationship Id="rId1" Type="http://schemas.microsoft.com/office/2007/relationships/media" Target="../media/media51.mp3"/><Relationship Id="rId6" Type="http://schemas.openxmlformats.org/officeDocument/2006/relationships/image" Target="../media/image3.png"/><Relationship Id="rId5" Type="http://schemas.openxmlformats.org/officeDocument/2006/relationships/slideLayout" Target="../slideLayouts/slideLayout13.xml"/><Relationship Id="rId4" Type="http://schemas.microsoft.com/office/2007/relationships/media" Target="../media/media5.m4a"/></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image" Target="../media/image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png"/><Relationship Id="rId5" Type="http://schemas.openxmlformats.org/officeDocument/2006/relationships/slideLayout" Target="../slideLayouts/slideLayout12.xml"/><Relationship Id="rId4" Type="http://schemas.microsoft.com/office/2007/relationships/media" Target="../media/media5.m4a"/><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53.mp3"/><Relationship Id="rId7" Type="http://schemas.openxmlformats.org/officeDocument/2006/relationships/audio" Target="NULL" TargetMode="External"/><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audio" Target="../media/media54.mp3"/><Relationship Id="rId11" Type="http://schemas.openxmlformats.org/officeDocument/2006/relationships/image" Target="../media/image3.png"/><Relationship Id="rId5" Type="http://schemas.microsoft.com/office/2007/relationships/media" Target="../media/media54.mp3"/><Relationship Id="rId10" Type="http://schemas.openxmlformats.org/officeDocument/2006/relationships/image" Target="../media/image60.png"/><Relationship Id="rId4" Type="http://schemas.openxmlformats.org/officeDocument/2006/relationships/audio" Target="../media/media53.mp3"/><Relationship Id="rId9"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60.png"/><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image" Target="../media/image61.png"/><Relationship Id="rId5" Type="http://schemas.openxmlformats.org/officeDocument/2006/relationships/slideLayout" Target="../slideLayouts/slideLayout25.xml"/><Relationship Id="rId4" Type="http://schemas.microsoft.com/office/2007/relationships/media" Target="../media/media5.m4a"/></Relationships>
</file>

<file path=ppt/slides/_rels/slide4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NULL" TargetMode="External"/><Relationship Id="rId7" Type="http://schemas.openxmlformats.org/officeDocument/2006/relationships/image" Target="../media/image63.png"/><Relationship Id="rId2" Type="http://schemas.openxmlformats.org/officeDocument/2006/relationships/audio" Target="../media/media56.mp3"/><Relationship Id="rId1" Type="http://schemas.microsoft.com/office/2007/relationships/media" Target="../media/media56.mp3"/><Relationship Id="rId6" Type="http://schemas.openxmlformats.org/officeDocument/2006/relationships/image" Target="../media/image62.png"/><Relationship Id="rId5" Type="http://schemas.openxmlformats.org/officeDocument/2006/relationships/slideLayout" Target="../slideLayouts/slideLayout25.xml"/><Relationship Id="rId4" Type="http://schemas.microsoft.com/office/2007/relationships/media" Target="../media/media5.m4a"/><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audio" Target="NULL" TargetMode="External"/><Relationship Id="rId7" Type="http://schemas.openxmlformats.org/officeDocument/2006/relationships/image" Target="../media/image63.png"/><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image" Target="../media/image64.png"/><Relationship Id="rId5" Type="http://schemas.openxmlformats.org/officeDocument/2006/relationships/slideLayout" Target="../slideLayouts/slideLayout25.xml"/><Relationship Id="rId10" Type="http://schemas.openxmlformats.org/officeDocument/2006/relationships/image" Target="../media/image3.png"/><Relationship Id="rId4" Type="http://schemas.microsoft.com/office/2007/relationships/media" Target="../media/media5.m4a"/><Relationship Id="rId9" Type="http://schemas.openxmlformats.org/officeDocument/2006/relationships/image" Target="../media/image60.png"/></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image" Target="../media/image60.png"/><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62.png"/><Relationship Id="rId5" Type="http://schemas.openxmlformats.org/officeDocument/2006/relationships/image" Target="../media/image63.pn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5.xml"/><Relationship Id="rId5" Type="http://schemas.openxmlformats.org/officeDocument/2006/relationships/image" Target="../media/image60.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microsoft.com/office/2007/relationships/media" Target="../media/media59.mp3"/><Relationship Id="rId2" Type="http://schemas.openxmlformats.org/officeDocument/2006/relationships/audio" Target="../media/media58.mp3"/><Relationship Id="rId1" Type="http://schemas.microsoft.com/office/2007/relationships/media" Target="../media/media58.mp3"/><Relationship Id="rId6" Type="http://schemas.openxmlformats.org/officeDocument/2006/relationships/image" Target="../media/image3.png"/><Relationship Id="rId5" Type="http://schemas.openxmlformats.org/officeDocument/2006/relationships/slideLayout" Target="../slideLayouts/slideLayout26.xml"/><Relationship Id="rId4" Type="http://schemas.openxmlformats.org/officeDocument/2006/relationships/audio" Target="../media/media59.mp3"/></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NULL" TargetMode="External"/><Relationship Id="rId7" Type="http://schemas.openxmlformats.org/officeDocument/2006/relationships/image" Target="../media/image1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slideLayout" Target="../slideLayouts/slideLayout12.xml"/><Relationship Id="rId4" Type="http://schemas.microsoft.com/office/2007/relationships/media" Target="../media/media5.m4a"/></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NULL" TargetMode="External"/><Relationship Id="rId7" Type="http://schemas.openxmlformats.org/officeDocument/2006/relationships/image" Target="../media/image1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4.png"/><Relationship Id="rId11" Type="http://schemas.openxmlformats.org/officeDocument/2006/relationships/image" Target="../media/image3.png"/><Relationship Id="rId5" Type="http://schemas.openxmlformats.org/officeDocument/2006/relationships/slideLayout" Target="../slideLayouts/slideLayout26.xml"/><Relationship Id="rId10" Type="http://schemas.openxmlformats.org/officeDocument/2006/relationships/image" Target="../media/image18.png"/><Relationship Id="rId4" Type="http://schemas.microsoft.com/office/2007/relationships/media" Target="../media/media5.m4a"/><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microsoft.com/office/2007/relationships/media" Target="../media/media5.m4a"/><Relationship Id="rId3" Type="http://schemas.microsoft.com/office/2007/relationships/media" Target="../media/media11.mp3"/><Relationship Id="rId7" Type="http://schemas.openxmlformats.org/officeDocument/2006/relationships/audio" Target="NULL"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openxmlformats.org/officeDocument/2006/relationships/image" Target="../media/image3.png"/><Relationship Id="rId5" Type="http://schemas.microsoft.com/office/2007/relationships/media" Target="../media/media12.mp3"/><Relationship Id="rId10" Type="http://schemas.openxmlformats.org/officeDocument/2006/relationships/image" Target="../media/image19.png"/><Relationship Id="rId4" Type="http://schemas.openxmlformats.org/officeDocument/2006/relationships/audio" Target="../media/media11.mp3"/><Relationship Id="rId9"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14.mp3"/><Relationship Id="rId7" Type="http://schemas.openxmlformats.org/officeDocument/2006/relationships/slideLayout" Target="../slideLayouts/slideLayout26.xml"/><Relationship Id="rId2" Type="http://schemas.openxmlformats.org/officeDocument/2006/relationships/audio" Target="../media/media13.mp3"/><Relationship Id="rId1" Type="http://schemas.microsoft.com/office/2007/relationships/media" Target="../media/media13.mp3"/><Relationship Id="rId6" Type="http://schemas.microsoft.com/office/2007/relationships/media" Target="../media/media5.m4a"/><Relationship Id="rId5" Type="http://schemas.openxmlformats.org/officeDocument/2006/relationships/audio" Target="NULL" TargetMode="External"/><Relationship Id="rId4" Type="http://schemas.openxmlformats.org/officeDocument/2006/relationships/audio" Target="../media/media14.mp3"/><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92649E99-DFA9-487B-A644-96A1CFB738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3807" y="4270779"/>
            <a:ext cx="1038989" cy="545213"/>
          </a:xfrm>
          <a:prstGeom prst="rect">
            <a:avLst/>
          </a:prstGeom>
        </p:spPr>
      </p:pic>
      <p:sp>
        <p:nvSpPr>
          <p:cNvPr id="2" name="Title 1">
            <a:extLst>
              <a:ext uri="{FF2B5EF4-FFF2-40B4-BE49-F238E27FC236}">
                <a16:creationId xmlns:a16="http://schemas.microsoft.com/office/drawing/2014/main" id="{6BB26599-D2A2-43C2-ACDF-8A8AD30D62C5}"/>
              </a:ext>
            </a:extLst>
          </p:cNvPr>
          <p:cNvSpPr>
            <a:spLocks noGrp="1"/>
          </p:cNvSpPr>
          <p:nvPr>
            <p:ph type="ctrTitle"/>
          </p:nvPr>
        </p:nvSpPr>
        <p:spPr>
          <a:xfrm>
            <a:off x="302477" y="296568"/>
            <a:ext cx="8539046" cy="598061"/>
          </a:xfrm>
        </p:spPr>
        <p:txBody>
          <a:bodyPr/>
          <a:lstStyle/>
          <a:p>
            <a:pPr algn="ctr"/>
            <a:r>
              <a:rPr lang="en-GB" sz="2100" dirty="0"/>
              <a:t>WHAT YOU NEED TO KNOW ABOUT the</a:t>
            </a:r>
            <a:br>
              <a:rPr lang="en-GB" sz="2025" dirty="0"/>
            </a:br>
            <a:r>
              <a:rPr lang="en-GB" sz="3300" dirty="0">
                <a:solidFill>
                  <a:srgbClr val="24234C"/>
                </a:solidFill>
              </a:rPr>
              <a:t>first steps of the </a:t>
            </a:r>
            <a:br>
              <a:rPr lang="en-GB" sz="3300" dirty="0">
                <a:solidFill>
                  <a:srgbClr val="24234C"/>
                </a:solidFill>
              </a:rPr>
            </a:br>
            <a:r>
              <a:rPr lang="en-GB" sz="3300" dirty="0">
                <a:solidFill>
                  <a:srgbClr val="24234C"/>
                </a:solidFill>
              </a:rPr>
              <a:t>asylum procedure</a:t>
            </a:r>
            <a:endParaRPr lang="en-GB" sz="2100" dirty="0"/>
          </a:p>
        </p:txBody>
      </p:sp>
      <p:pic>
        <p:nvPicPr>
          <p:cNvPr id="4" name="Picture 1">
            <a:extLst>
              <a:ext uri="{FF2B5EF4-FFF2-40B4-BE49-F238E27FC236}">
                <a16:creationId xmlns:a16="http://schemas.microsoft.com/office/drawing/2014/main" id="{524840A0-D47B-E392-4431-2E5ADF707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2813" y="864097"/>
            <a:ext cx="5518587" cy="4138941"/>
          </a:xfrm>
          <a:prstGeom prst="rect">
            <a:avLst/>
          </a:prstGeom>
        </p:spPr>
      </p:pic>
      <p:pic>
        <p:nvPicPr>
          <p:cNvPr id="3" name="01">
            <a:hlinkClick r:id="" action="ppaction://media"/>
            <a:extLst>
              <a:ext uri="{FF2B5EF4-FFF2-40B4-BE49-F238E27FC236}">
                <a16:creationId xmlns:a16="http://schemas.microsoft.com/office/drawing/2014/main" id="{FE9DF68F-D014-0BD8-6C4E-4330D4DF88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864" y="1694406"/>
            <a:ext cx="347662" cy="347663"/>
          </a:xfrm>
          <a:prstGeom prst="rect">
            <a:avLst/>
          </a:prstGeom>
        </p:spPr>
      </p:pic>
    </p:spTree>
    <p:extLst>
      <p:ext uri="{BB962C8B-B14F-4D97-AF65-F5344CB8AC3E}">
        <p14:creationId xmlns:p14="http://schemas.microsoft.com/office/powerpoint/2010/main" val="3822733843"/>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8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2">
            <a:extLst>
              <a:ext uri="{FF2B5EF4-FFF2-40B4-BE49-F238E27FC236}">
                <a16:creationId xmlns:a16="http://schemas.microsoft.com/office/drawing/2014/main" id="{450E0A71-D1BC-47FD-8132-A636262EF6FE}"/>
              </a:ext>
            </a:extLst>
          </p:cNvPr>
          <p:cNvSpPr>
            <a:spLocks noGrp="1"/>
          </p:cNvSpPr>
          <p:nvPr>
            <p:ph type="subTitle" idx="1"/>
          </p:nvPr>
        </p:nvSpPr>
        <p:spPr>
          <a:xfrm>
            <a:off x="700536" y="4259473"/>
            <a:ext cx="7742927" cy="675740"/>
          </a:xfrm>
        </p:spPr>
        <p:txBody>
          <a:bodyPr>
            <a:normAutofit/>
          </a:bodyPr>
          <a:lstStyle/>
          <a:p>
            <a:r>
              <a:rPr lang="en-US" sz="1600" dirty="0">
                <a:latin typeface="Raleway" panose="020B0503030101060003" pitchFamily="34" charset="0"/>
              </a:rPr>
              <a:t>If you arrived with your family, ensure that </a:t>
            </a:r>
            <a:r>
              <a:rPr lang="en-US" sz="1600">
                <a:latin typeface="Raleway" panose="020B0503030101060003" pitchFamily="34" charset="0"/>
              </a:rPr>
              <a:t>all your </a:t>
            </a:r>
            <a:r>
              <a:rPr lang="en-US" sz="1600" b="1" dirty="0">
                <a:latin typeface="Raleway" panose="020B0503030101060003" pitchFamily="34" charset="0"/>
              </a:rPr>
              <a:t>family members are registered.</a:t>
            </a:r>
            <a:endParaRPr lang="cs-CZ" sz="1600" dirty="0">
              <a:latin typeface="Raleway" panose="020B0503030101060003" pitchFamily="34" charset="0"/>
            </a:endParaRPr>
          </a:p>
        </p:txBody>
      </p:sp>
      <p:pic>
        <p:nvPicPr>
          <p:cNvPr id="12" name="Picture 3" descr="Graphical user interface&#10;&#10;Description automatically generated with medium confidence">
            <a:extLst>
              <a:ext uri="{FF2B5EF4-FFF2-40B4-BE49-F238E27FC236}">
                <a16:creationId xmlns:a16="http://schemas.microsoft.com/office/drawing/2014/main" id="{C0E3686B-7A99-4581-A943-A1A7BF48A5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8241" y="809407"/>
            <a:ext cx="6768548" cy="2995060"/>
          </a:xfrm>
          <a:prstGeom prst="rect">
            <a:avLst/>
          </a:prstGeom>
        </p:spPr>
      </p:pic>
      <p:pic>
        <p:nvPicPr>
          <p:cNvPr id="13" name="Picture 2">
            <a:extLst>
              <a:ext uri="{FF2B5EF4-FFF2-40B4-BE49-F238E27FC236}">
                <a16:creationId xmlns:a16="http://schemas.microsoft.com/office/drawing/2014/main" id="{6284F861-5151-45FF-BBC7-8FF5454A854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538616" y="-137664"/>
            <a:ext cx="6518934" cy="4889201"/>
          </a:xfrm>
          <a:prstGeom prst="rect">
            <a:avLst/>
          </a:prstGeom>
        </p:spPr>
      </p:pic>
      <p:sp>
        <p:nvSpPr>
          <p:cNvPr id="14" name="Text 1">
            <a:extLst>
              <a:ext uri="{FF2B5EF4-FFF2-40B4-BE49-F238E27FC236}">
                <a16:creationId xmlns:a16="http://schemas.microsoft.com/office/drawing/2014/main" id="{26B8C3A7-CF38-4E04-BE3A-2FA4E329B6E2}"/>
              </a:ext>
            </a:extLst>
          </p:cNvPr>
          <p:cNvSpPr txBox="1"/>
          <p:nvPr/>
        </p:nvSpPr>
        <p:spPr>
          <a:xfrm>
            <a:off x="6222735" y="2409651"/>
            <a:ext cx="2254146" cy="400110"/>
          </a:xfrm>
          <a:prstGeom prst="rect">
            <a:avLst/>
          </a:prstGeom>
          <a:noFill/>
        </p:spPr>
        <p:txBody>
          <a:bodyPr wrap="square" rtlCol="0">
            <a:spAutoFit/>
          </a:bodyPr>
          <a:lstStyle/>
          <a:p>
            <a:pPr algn="ctr"/>
            <a:r>
              <a:rPr lang="en-GB" sz="2000" b="1" dirty="0">
                <a:solidFill>
                  <a:schemeClr val="tx2"/>
                </a:solidFill>
              </a:rPr>
              <a:t>REGISTRATION</a:t>
            </a:r>
            <a:endParaRPr lang="cs-CZ" sz="2000" b="1" dirty="0">
              <a:solidFill>
                <a:schemeClr val="tx2"/>
              </a:solidFill>
            </a:endParaRPr>
          </a:p>
        </p:txBody>
      </p:sp>
      <p:pic>
        <p:nvPicPr>
          <p:cNvPr id="3" name="Picture 1">
            <a:extLst>
              <a:ext uri="{FF2B5EF4-FFF2-40B4-BE49-F238E27FC236}">
                <a16:creationId xmlns:a16="http://schemas.microsoft.com/office/drawing/2014/main" id="{311B0B8A-DD35-40B9-B421-8608D5A59E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1443" y="627063"/>
            <a:ext cx="5667232" cy="4250424"/>
          </a:xfrm>
          <a:prstGeom prst="rect">
            <a:avLst/>
          </a:prstGeom>
        </p:spPr>
      </p:pic>
      <p:sp>
        <p:nvSpPr>
          <p:cNvPr id="2" name="Title 1">
            <a:extLst>
              <a:ext uri="{FF2B5EF4-FFF2-40B4-BE49-F238E27FC236}">
                <a16:creationId xmlns:a16="http://schemas.microsoft.com/office/drawing/2014/main" id="{39EA987F-437F-FE27-89CE-C2D1A8D3A15F}"/>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pic>
        <p:nvPicPr>
          <p:cNvPr id="4" name="15">
            <a:hlinkClick r:id="" action="ppaction://media"/>
            <a:extLst>
              <a:ext uri="{FF2B5EF4-FFF2-40B4-BE49-F238E27FC236}">
                <a16:creationId xmlns:a16="http://schemas.microsoft.com/office/drawing/2014/main" id="{D03DE05F-EA68-6A09-6540-6BFB168C9AE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3381" y="4612307"/>
            <a:ext cx="347662" cy="347663"/>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8C68AC5E-6E8A-57AD-9FDB-9093589B9515}"/>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33170194"/>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01" fill="hold"/>
                                        <p:tgtEl>
                                          <p:spTgt spid="4"/>
                                        </p:tgtEl>
                                      </p:cBhvr>
                                    </p:cmd>
                                  </p:childTnLst>
                                </p:cTn>
                              </p:par>
                              <p:par>
                                <p:cTn id="7" presetID="63" presetClass="path" presetSubtype="0" decel="100000" fill="hold" nodeType="withEffect">
                                  <p:stCondLst>
                                    <p:cond delay="0"/>
                                  </p:stCondLst>
                                  <p:childTnLst>
                                    <p:animMotion origin="layout" path="M -1.66667E-6 3.45679E-6 L 0.42552 0.00277 " pathEditMode="relative" rAng="0" ptsTypes="AA">
                                      <p:cBhvr>
                                        <p:cTn id="8" dur="7000" fill="hold"/>
                                        <p:tgtEl>
                                          <p:spTgt spid="3"/>
                                        </p:tgtEl>
                                        <p:attrNameLst>
                                          <p:attrName>ppt_x</p:attrName>
                                          <p:attrName>ppt_y</p:attrName>
                                        </p:attrNameLst>
                                      </p:cBhvr>
                                      <p:rCtr x="21267" y="123"/>
                                    </p:animMotion>
                                  </p:childTnLst>
                                </p:cTn>
                              </p:par>
                              <p:par>
                                <p:cTn id="9" presetID="32" presetClass="emph" presetSubtype="0" fill="hold" nodeType="withEffect">
                                  <p:stCondLst>
                                    <p:cond delay="0"/>
                                  </p:stCondLst>
                                  <p:childTnLst>
                                    <p:animRot by="120000">
                                      <p:cBhvr>
                                        <p:cTn id="10" dur="400" fill="hold">
                                          <p:stCondLst>
                                            <p:cond delay="0"/>
                                          </p:stCondLst>
                                        </p:cTn>
                                        <p:tgtEl>
                                          <p:spTgt spid="3"/>
                                        </p:tgtEl>
                                        <p:attrNameLst>
                                          <p:attrName>r</p:attrName>
                                        </p:attrNameLst>
                                      </p:cBhvr>
                                    </p:animRot>
                                    <p:animRot by="-240000">
                                      <p:cBhvr>
                                        <p:cTn id="11" dur="800" fill="hold">
                                          <p:stCondLst>
                                            <p:cond delay="800"/>
                                          </p:stCondLst>
                                        </p:cTn>
                                        <p:tgtEl>
                                          <p:spTgt spid="3"/>
                                        </p:tgtEl>
                                        <p:attrNameLst>
                                          <p:attrName>r</p:attrName>
                                        </p:attrNameLst>
                                      </p:cBhvr>
                                    </p:animRot>
                                    <p:animRot by="240000">
                                      <p:cBhvr>
                                        <p:cTn id="12" dur="800" fill="hold">
                                          <p:stCondLst>
                                            <p:cond delay="1600"/>
                                          </p:stCondLst>
                                        </p:cTn>
                                        <p:tgtEl>
                                          <p:spTgt spid="3"/>
                                        </p:tgtEl>
                                        <p:attrNameLst>
                                          <p:attrName>r</p:attrName>
                                        </p:attrNameLst>
                                      </p:cBhvr>
                                    </p:animRot>
                                    <p:animRot by="-240000">
                                      <p:cBhvr>
                                        <p:cTn id="13" dur="800" fill="hold">
                                          <p:stCondLst>
                                            <p:cond delay="2400"/>
                                          </p:stCondLst>
                                        </p:cTn>
                                        <p:tgtEl>
                                          <p:spTgt spid="3"/>
                                        </p:tgtEl>
                                        <p:attrNameLst>
                                          <p:attrName>r</p:attrName>
                                        </p:attrNameLst>
                                      </p:cBhvr>
                                    </p:animRot>
                                    <p:animRot by="120000">
                                      <p:cBhvr>
                                        <p:cTn id="14" dur="800" fill="hold">
                                          <p:stCondLst>
                                            <p:cond delay="32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4"/>
                </p:tgtEl>
              </p:cMediaNode>
            </p:audio>
            <p:audio>
              <p:cMediaNode vol="3030" numSld="999" showWhenStopped="0">
                <p:cTn id="16"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2">
            <a:extLst>
              <a:ext uri="{FF2B5EF4-FFF2-40B4-BE49-F238E27FC236}">
                <a16:creationId xmlns:a16="http://schemas.microsoft.com/office/drawing/2014/main" id="{450E0A71-D1BC-47FD-8132-A636262EF6FE}"/>
              </a:ext>
            </a:extLst>
          </p:cNvPr>
          <p:cNvSpPr>
            <a:spLocks noGrp="1"/>
          </p:cNvSpPr>
          <p:nvPr>
            <p:ph type="subTitle" idx="1"/>
          </p:nvPr>
        </p:nvSpPr>
        <p:spPr>
          <a:xfrm>
            <a:off x="655638" y="4282136"/>
            <a:ext cx="5064597" cy="675740"/>
          </a:xfrm>
        </p:spPr>
        <p:txBody>
          <a:bodyPr>
            <a:normAutofit/>
          </a:bodyPr>
          <a:lstStyle/>
          <a:p>
            <a:r>
              <a:rPr lang="en-US" sz="1600" dirty="0">
                <a:latin typeface="Raleway" pitchFamily="2" charset="-18"/>
              </a:rPr>
              <a:t>Registration ensures that you can remain in Europe and all your urgent needs will be addressed. </a:t>
            </a:r>
          </a:p>
        </p:txBody>
      </p:sp>
      <p:pic>
        <p:nvPicPr>
          <p:cNvPr id="12" name="Picture 3" descr="Graphical user interface&#10;&#10;Description automatically generated with medium confidence">
            <a:extLst>
              <a:ext uri="{FF2B5EF4-FFF2-40B4-BE49-F238E27FC236}">
                <a16:creationId xmlns:a16="http://schemas.microsoft.com/office/drawing/2014/main" id="{C0E3686B-7A99-4581-A943-A1A7BF48A5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8241" y="809407"/>
            <a:ext cx="6768548" cy="2995060"/>
          </a:xfrm>
          <a:prstGeom prst="rect">
            <a:avLst/>
          </a:prstGeom>
        </p:spPr>
      </p:pic>
      <p:pic>
        <p:nvPicPr>
          <p:cNvPr id="13" name="Picture 2">
            <a:extLst>
              <a:ext uri="{FF2B5EF4-FFF2-40B4-BE49-F238E27FC236}">
                <a16:creationId xmlns:a16="http://schemas.microsoft.com/office/drawing/2014/main" id="{6284F861-5151-45FF-BBC7-8FF5454A854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538616" y="-137664"/>
            <a:ext cx="6518934" cy="4889201"/>
          </a:xfrm>
          <a:prstGeom prst="rect">
            <a:avLst/>
          </a:prstGeom>
        </p:spPr>
      </p:pic>
      <p:sp>
        <p:nvSpPr>
          <p:cNvPr id="14" name="Text 1">
            <a:extLst>
              <a:ext uri="{FF2B5EF4-FFF2-40B4-BE49-F238E27FC236}">
                <a16:creationId xmlns:a16="http://schemas.microsoft.com/office/drawing/2014/main" id="{26B8C3A7-CF38-4E04-BE3A-2FA4E329B6E2}"/>
              </a:ext>
            </a:extLst>
          </p:cNvPr>
          <p:cNvSpPr txBox="1"/>
          <p:nvPr/>
        </p:nvSpPr>
        <p:spPr>
          <a:xfrm>
            <a:off x="6222735" y="2409651"/>
            <a:ext cx="2254146" cy="400110"/>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546A"/>
                </a:solidFill>
                <a:effectLst/>
                <a:uLnTx/>
                <a:uFillTx/>
                <a:latin typeface="Calibri" panose="020F0502020204030204"/>
                <a:ea typeface="+mn-ea"/>
                <a:cs typeface="+mn-cs"/>
              </a:rPr>
              <a:t>REGISTRATION</a:t>
            </a:r>
            <a:endParaRPr kumimoji="0" lang="cs-CZ" sz="20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pic>
        <p:nvPicPr>
          <p:cNvPr id="9" name="Picture 1">
            <a:extLst>
              <a:ext uri="{FF2B5EF4-FFF2-40B4-BE49-F238E27FC236}">
                <a16:creationId xmlns:a16="http://schemas.microsoft.com/office/drawing/2014/main" id="{FCE06686-1596-40A9-8D3C-94539D366B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3184" y="642965"/>
            <a:ext cx="5667232" cy="4250424"/>
          </a:xfrm>
          <a:prstGeom prst="rect">
            <a:avLst/>
          </a:prstGeom>
        </p:spPr>
      </p:pic>
      <p:sp>
        <p:nvSpPr>
          <p:cNvPr id="2" name="Title 1">
            <a:extLst>
              <a:ext uri="{FF2B5EF4-FFF2-40B4-BE49-F238E27FC236}">
                <a16:creationId xmlns:a16="http://schemas.microsoft.com/office/drawing/2014/main" id="{388F7916-D0AA-0212-29BA-40093E43EE61}"/>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pic>
        <p:nvPicPr>
          <p:cNvPr id="3" name="16">
            <a:hlinkClick r:id="" action="ppaction://media"/>
            <a:extLst>
              <a:ext uri="{FF2B5EF4-FFF2-40B4-BE49-F238E27FC236}">
                <a16:creationId xmlns:a16="http://schemas.microsoft.com/office/drawing/2014/main" id="{98C55FDA-A439-4856-25D0-54A8666D83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31440" y="4610213"/>
            <a:ext cx="347662"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6748BD75-747A-2A0E-85BB-E4E610213BD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05621593"/>
      </p:ext>
    </p:extLst>
  </p:cSld>
  <p:clrMapOvr>
    <a:masterClrMapping/>
  </p:clrMapOvr>
  <mc:AlternateContent xmlns:mc="http://schemas.openxmlformats.org/markup-compatibility/2006" xmlns:p14="http://schemas.microsoft.com/office/powerpoint/2010/main">
    <mc:Choice Requires="p14">
      <p:transition p14:dur="0" advClick="0" advTm="8500"/>
    </mc:Choice>
    <mc:Fallback xmlns="">
      <p:transition advClick="0" advTm="8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2" name="17">
            <a:hlinkClick r:id="" action="ppaction://media"/>
            <a:extLst>
              <a:ext uri="{FF2B5EF4-FFF2-40B4-BE49-F238E27FC236}">
                <a16:creationId xmlns:a16="http://schemas.microsoft.com/office/drawing/2014/main" id="{B9F5048C-0395-1B55-2521-FCBAD144D4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941" y="1156847"/>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80CFD3F5-27D4-A60B-5998-62A5554B5E87}"/>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686553034"/>
      </p:ext>
    </p:extLst>
  </p:cSld>
  <p:clrMapOvr>
    <a:masterClrMapping/>
  </p:clrMapOvr>
  <mc:AlternateContent xmlns:mc="http://schemas.openxmlformats.org/markup-compatibility/2006" xmlns:p14="http://schemas.microsoft.com/office/powerpoint/2010/main">
    <mc:Choice Requires="p14">
      <p:transition p14:dur="10" advClick="0" advTm="3500"/>
    </mc:Choice>
    <mc:Fallback xmlns="">
      <p:transition advClick="0" advTm="3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5" name="Picture 1">
            <a:extLst>
              <a:ext uri="{FF2B5EF4-FFF2-40B4-BE49-F238E27FC236}">
                <a16:creationId xmlns:a16="http://schemas.microsoft.com/office/drawing/2014/main" id="{D050BE8E-948B-2124-E5FC-0E86C2E31A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6283" y="1918601"/>
            <a:ext cx="2160000" cy="2160000"/>
          </a:xfrm>
          <a:prstGeom prst="rect">
            <a:avLst/>
          </a:prstGeom>
        </p:spPr>
      </p:pic>
      <p:sp>
        <p:nvSpPr>
          <p:cNvPr id="8" name="Text 1">
            <a:extLst>
              <a:ext uri="{FF2B5EF4-FFF2-40B4-BE49-F238E27FC236}">
                <a16:creationId xmlns:a16="http://schemas.microsoft.com/office/drawing/2014/main" id="{E81DB387-8167-2704-1A9C-C390276716C2}"/>
              </a:ext>
            </a:extLst>
          </p:cNvPr>
          <p:cNvSpPr txBox="1">
            <a:spLocks/>
          </p:cNvSpPr>
          <p:nvPr/>
        </p:nvSpPr>
        <p:spPr>
          <a:xfrm>
            <a:off x="655638" y="4197768"/>
            <a:ext cx="8614395"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a:latin typeface="Raleway" panose="020B0503030101060003" pitchFamily="34" charset="0"/>
              </a:rPr>
              <a:t>Your fingerprints will be taken.</a:t>
            </a:r>
            <a:endParaRPr lang="cs-CZ" sz="1600">
              <a:latin typeface="Raleway" panose="020B0503030101060003" pitchFamily="34" charset="0"/>
            </a:endParaRPr>
          </a:p>
        </p:txBody>
      </p:sp>
      <p:pic>
        <p:nvPicPr>
          <p:cNvPr id="2" name="18">
            <a:hlinkClick r:id="" action="ppaction://media"/>
            <a:extLst>
              <a:ext uri="{FF2B5EF4-FFF2-40B4-BE49-F238E27FC236}">
                <a16:creationId xmlns:a16="http://schemas.microsoft.com/office/drawing/2014/main" id="{F6370C98-608B-D4A5-40AD-62F05800A5F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06175" y="4525845"/>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507C32F4-2275-86EF-1528-7A4B73B0511E}"/>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581487880"/>
      </p:ext>
    </p:extLst>
  </p:cSld>
  <p:clrMapOvr>
    <a:masterClrMapping/>
  </p:clrMapOvr>
  <p:transition advClick="0" advTm="3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pic>
        <p:nvPicPr>
          <p:cNvPr id="16" name="Picture 1">
            <a:extLst>
              <a:ext uri="{FF2B5EF4-FFF2-40B4-BE49-F238E27FC236}">
                <a16:creationId xmlns:a16="http://schemas.microsoft.com/office/drawing/2014/main" id="{7E82ED64-42A3-4ABA-B5DA-EC5215A381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2" name="Text 1">
            <a:extLst>
              <a:ext uri="{FF2B5EF4-FFF2-40B4-BE49-F238E27FC236}">
                <a16:creationId xmlns:a16="http://schemas.microsoft.com/office/drawing/2014/main" id="{651BB065-7076-D035-D2CE-21C0EF452F73}"/>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5" name="Picture 2">
            <a:extLst>
              <a:ext uri="{FF2B5EF4-FFF2-40B4-BE49-F238E27FC236}">
                <a16:creationId xmlns:a16="http://schemas.microsoft.com/office/drawing/2014/main" id="{B2D93F97-E358-71A9-2B0F-EC865C9DC42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553571" y="1833379"/>
            <a:ext cx="2162126" cy="2160000"/>
          </a:xfrm>
          <a:prstGeom prst="rect">
            <a:avLst/>
          </a:prstGeom>
        </p:spPr>
      </p:pic>
      <p:sp>
        <p:nvSpPr>
          <p:cNvPr id="7" name="Text 1">
            <a:extLst>
              <a:ext uri="{FF2B5EF4-FFF2-40B4-BE49-F238E27FC236}">
                <a16:creationId xmlns:a16="http://schemas.microsoft.com/office/drawing/2014/main" id="{598CB703-AFBE-28E7-19DD-655B03B39D4A}"/>
              </a:ext>
            </a:extLst>
          </p:cNvPr>
          <p:cNvSpPr>
            <a:spLocks noGrp="1"/>
          </p:cNvSpPr>
          <p:nvPr>
            <p:ph type="subTitle" idx="1"/>
          </p:nvPr>
        </p:nvSpPr>
        <p:spPr>
          <a:xfrm>
            <a:off x="655638" y="4197768"/>
            <a:ext cx="8614395" cy="675740"/>
          </a:xfrm>
        </p:spPr>
        <p:txBody>
          <a:bodyPr>
            <a:normAutofit/>
          </a:bodyPr>
          <a:lstStyle/>
          <a:p>
            <a:r>
              <a:rPr lang="en-US" sz="1600">
                <a:latin typeface="Raleway" panose="020B0503030101060003" pitchFamily="34" charset="0"/>
              </a:rPr>
              <a:t>You will be photographed.</a:t>
            </a:r>
            <a:endParaRPr lang="cs-CZ" sz="1600">
              <a:latin typeface="Raleway" panose="020B0503030101060003" pitchFamily="34" charset="0"/>
            </a:endParaRPr>
          </a:p>
        </p:txBody>
      </p:sp>
      <p:pic>
        <p:nvPicPr>
          <p:cNvPr id="3" name="19">
            <a:hlinkClick r:id="" action="ppaction://media"/>
            <a:extLst>
              <a:ext uri="{FF2B5EF4-FFF2-40B4-BE49-F238E27FC236}">
                <a16:creationId xmlns:a16="http://schemas.microsoft.com/office/drawing/2014/main" id="{41EC0F12-B234-E60A-EA5A-902CA4F4BF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6718" y="4361807"/>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DA8C82B-C9B0-82DA-31D2-5C2D402F38AF}"/>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137923445"/>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sp>
        <p:nvSpPr>
          <p:cNvPr id="7" name="Text 3">
            <a:extLst>
              <a:ext uri="{FF2B5EF4-FFF2-40B4-BE49-F238E27FC236}">
                <a16:creationId xmlns:a16="http://schemas.microsoft.com/office/drawing/2014/main" id="{66954DDA-1534-B8FA-8977-11E82A5D6D36}"/>
              </a:ext>
            </a:extLst>
          </p:cNvPr>
          <p:cNvSpPr>
            <a:spLocks noGrp="1"/>
          </p:cNvSpPr>
          <p:nvPr>
            <p:ph type="subTitle" idx="1"/>
          </p:nvPr>
        </p:nvSpPr>
        <p:spPr>
          <a:xfrm>
            <a:off x="655638" y="4211102"/>
            <a:ext cx="8318762" cy="675740"/>
          </a:xfrm>
        </p:spPr>
        <p:txBody>
          <a:bodyPr>
            <a:noAutofit/>
          </a:bodyPr>
          <a:lstStyle/>
          <a:p>
            <a:r>
              <a:rPr lang="en-US" sz="1600" dirty="0">
                <a:latin typeface="Raleway" panose="020B0503030101060003" pitchFamily="34" charset="0"/>
              </a:rPr>
              <a:t>An officer will ask about your name, your country, your date of birth and other details</a:t>
            </a:r>
            <a:r>
              <a:rPr lang="en-GB" sz="1600" dirty="0">
                <a:latin typeface="Raleway" panose="020B0503030101060003" pitchFamily="34" charset="0"/>
              </a:rPr>
              <a:t>.</a:t>
            </a:r>
            <a:endParaRPr lang="en-US" sz="1600" b="1" dirty="0">
              <a:latin typeface="Raleway" panose="020B0503030101060003" pitchFamily="34" charset="0"/>
            </a:endParaRPr>
          </a:p>
        </p:txBody>
      </p:sp>
      <p:pic>
        <p:nvPicPr>
          <p:cNvPr id="8" name="Picture 2">
            <a:extLst>
              <a:ext uri="{FF2B5EF4-FFF2-40B4-BE49-F238E27FC236}">
                <a16:creationId xmlns:a16="http://schemas.microsoft.com/office/drawing/2014/main" id="{0E2F3B01-D100-1FF6-4DC1-A6001C56E4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9" name="Text 2">
            <a:extLst>
              <a:ext uri="{FF2B5EF4-FFF2-40B4-BE49-F238E27FC236}">
                <a16:creationId xmlns:a16="http://schemas.microsoft.com/office/drawing/2014/main" id="{5D7BA69A-C48F-98EA-30E6-D8CB734C4689}"/>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1" name="Picture 1">
            <a:extLst>
              <a:ext uri="{FF2B5EF4-FFF2-40B4-BE49-F238E27FC236}">
                <a16:creationId xmlns:a16="http://schemas.microsoft.com/office/drawing/2014/main" id="{EE7E7AD5-92E3-7988-E22B-43600980FB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3" name="Text 1">
            <a:extLst>
              <a:ext uri="{FF2B5EF4-FFF2-40B4-BE49-F238E27FC236}">
                <a16:creationId xmlns:a16="http://schemas.microsoft.com/office/drawing/2014/main" id="{DE72C038-52DE-9C19-1786-11689EC945DC}"/>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2" name="Picture 3">
            <a:extLst>
              <a:ext uri="{FF2B5EF4-FFF2-40B4-BE49-F238E27FC236}">
                <a16:creationId xmlns:a16="http://schemas.microsoft.com/office/drawing/2014/main" id="{436444C9-ACFF-136C-55A6-8BE9D355A7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7440" y="1858686"/>
            <a:ext cx="2159999" cy="2159999"/>
          </a:xfrm>
          <a:prstGeom prst="rect">
            <a:avLst/>
          </a:prstGeom>
        </p:spPr>
      </p:pic>
      <p:pic>
        <p:nvPicPr>
          <p:cNvPr id="3" name="20">
            <a:hlinkClick r:id="" action="ppaction://media"/>
            <a:extLst>
              <a:ext uri="{FF2B5EF4-FFF2-40B4-BE49-F238E27FC236}">
                <a16:creationId xmlns:a16="http://schemas.microsoft.com/office/drawing/2014/main" id="{1F2E0FB4-0520-A9CE-7913-9A024B0689B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7677" y="4278315"/>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D5B0837-AB5C-5525-71B3-C77C7B9B81D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60481971"/>
      </p:ext>
    </p:extLst>
  </p:cSld>
  <p:clrMapOvr>
    <a:masterClrMapping/>
  </p:clrMapOvr>
  <p:transition advClick="0" advTm="8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pic>
        <p:nvPicPr>
          <p:cNvPr id="5" name="Picture 4">
            <a:extLst>
              <a:ext uri="{FF2B5EF4-FFF2-40B4-BE49-F238E27FC236}">
                <a16:creationId xmlns:a16="http://schemas.microsoft.com/office/drawing/2014/main" id="{BBBE3B41-3918-E6A5-719C-D4AADFA1E1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230" y="2056888"/>
            <a:ext cx="2280578" cy="2160000"/>
          </a:xfrm>
          <a:prstGeom prst="rect">
            <a:avLst/>
          </a:prstGeom>
        </p:spPr>
      </p:pic>
      <p:sp>
        <p:nvSpPr>
          <p:cNvPr id="7" name="Text 4">
            <a:extLst>
              <a:ext uri="{FF2B5EF4-FFF2-40B4-BE49-F238E27FC236}">
                <a16:creationId xmlns:a16="http://schemas.microsoft.com/office/drawing/2014/main" id="{D69AE884-D9E0-0702-90C6-0EE31CEF0011}"/>
              </a:ext>
            </a:extLst>
          </p:cNvPr>
          <p:cNvSpPr>
            <a:spLocks noGrp="1"/>
          </p:cNvSpPr>
          <p:nvPr>
            <p:ph type="subTitle" idx="1"/>
          </p:nvPr>
        </p:nvSpPr>
        <p:spPr>
          <a:xfrm>
            <a:off x="655638" y="4197768"/>
            <a:ext cx="8614395" cy="675740"/>
          </a:xfrm>
        </p:spPr>
        <p:txBody>
          <a:bodyPr>
            <a:normAutofit/>
          </a:bodyPr>
          <a:lstStyle/>
          <a:p>
            <a:r>
              <a:rPr lang="en-US" sz="1600">
                <a:latin typeface="Raleway" panose="020B0503030101060003" pitchFamily="34" charset="0"/>
              </a:rPr>
              <a:t>You must submit any identity documents that you have.</a:t>
            </a:r>
            <a:endParaRPr lang="cs-CZ" sz="1600">
              <a:latin typeface="Raleway" panose="020B0503030101060003" pitchFamily="34" charset="0"/>
            </a:endParaRPr>
          </a:p>
        </p:txBody>
      </p:sp>
      <p:sp>
        <p:nvSpPr>
          <p:cNvPr id="3" name="Text 3">
            <a:extLst>
              <a:ext uri="{FF2B5EF4-FFF2-40B4-BE49-F238E27FC236}">
                <a16:creationId xmlns:a16="http://schemas.microsoft.com/office/drawing/2014/main" id="{69FE5F9F-E08A-3561-B0AC-D82AAB257944}"/>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a:latin typeface="Raleway" panose="020B0503030101060003" pitchFamily="34" charset="0"/>
              </a:rPr>
              <a:t>An officer will ask about your personal details.</a:t>
            </a:r>
            <a:endParaRPr lang="cs-CZ" sz="1400">
              <a:latin typeface="Raleway" panose="020B0503030101060003" pitchFamily="34" charset="0"/>
            </a:endParaRPr>
          </a:p>
        </p:txBody>
      </p:sp>
      <p:pic>
        <p:nvPicPr>
          <p:cNvPr id="8" name="Picture 2">
            <a:extLst>
              <a:ext uri="{FF2B5EF4-FFF2-40B4-BE49-F238E27FC236}">
                <a16:creationId xmlns:a16="http://schemas.microsoft.com/office/drawing/2014/main" id="{AA38A0B2-DAC8-E7AD-FAD8-C187D54D0F8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9" name="Text 2">
            <a:extLst>
              <a:ext uri="{FF2B5EF4-FFF2-40B4-BE49-F238E27FC236}">
                <a16:creationId xmlns:a16="http://schemas.microsoft.com/office/drawing/2014/main" id="{C62840C3-D20E-132A-EF9C-E02541BAD8BB}"/>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1" name="Picture 1">
            <a:extLst>
              <a:ext uri="{FF2B5EF4-FFF2-40B4-BE49-F238E27FC236}">
                <a16:creationId xmlns:a16="http://schemas.microsoft.com/office/drawing/2014/main" id="{E3B4975E-8539-CE81-927B-A2D00AE061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3" name="Text 1">
            <a:extLst>
              <a:ext uri="{FF2B5EF4-FFF2-40B4-BE49-F238E27FC236}">
                <a16:creationId xmlns:a16="http://schemas.microsoft.com/office/drawing/2014/main" id="{F0783BC0-D2A1-C7AF-0D59-BCD3F6BFCD6F}"/>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4" name="Picture 3">
            <a:extLst>
              <a:ext uri="{FF2B5EF4-FFF2-40B4-BE49-F238E27FC236}">
                <a16:creationId xmlns:a16="http://schemas.microsoft.com/office/drawing/2014/main" id="{159FD095-9B40-C68A-9987-1B25579C89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2" name="21">
            <a:hlinkClick r:id="" action="ppaction://media"/>
            <a:extLst>
              <a:ext uri="{FF2B5EF4-FFF2-40B4-BE49-F238E27FC236}">
                <a16:creationId xmlns:a16="http://schemas.microsoft.com/office/drawing/2014/main" id="{3AEABEA6-D0A1-0522-7FA3-D04F8FC03D5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23802" y="4274707"/>
            <a:ext cx="347662" cy="347663"/>
          </a:xfrm>
          <a:prstGeom prst="rect">
            <a:avLst/>
          </a:prstGeom>
        </p:spPr>
      </p:pic>
      <p:pic>
        <p:nvPicPr>
          <p:cNvPr id="10" name="Bach-—-Prelude-in-C-(theme-ver.)_AdobeStock_501349562_preview">
            <a:hlinkClick r:id="" action="ppaction://media"/>
            <a:extLst>
              <a:ext uri="{FF2B5EF4-FFF2-40B4-BE49-F238E27FC236}">
                <a16:creationId xmlns:a16="http://schemas.microsoft.com/office/drawing/2014/main" id="{A7FD6E6D-422F-E482-91F4-271284800D05}"/>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210871516"/>
      </p:ext>
    </p:extLst>
  </p:cSld>
  <p:clrMapOvr>
    <a:masterClrMapping/>
  </p:clrMapOvr>
  <p:transition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sp>
        <p:nvSpPr>
          <p:cNvPr id="21" name="Text 5">
            <a:extLst>
              <a:ext uri="{FF2B5EF4-FFF2-40B4-BE49-F238E27FC236}">
                <a16:creationId xmlns:a16="http://schemas.microsoft.com/office/drawing/2014/main" id="{961846FA-C42D-428E-802A-35A7B4B579DC}"/>
              </a:ext>
            </a:extLst>
          </p:cNvPr>
          <p:cNvSpPr txBox="1">
            <a:spLocks/>
          </p:cNvSpPr>
          <p:nvPr/>
        </p:nvSpPr>
        <p:spPr>
          <a:xfrm>
            <a:off x="655637" y="4079357"/>
            <a:ext cx="4894557" cy="885235"/>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600">
                <a:latin typeface="Raleway" panose="020B0503030101060003" pitchFamily="34" charset="0"/>
              </a:rPr>
              <a:t>You and your belongings may be searched, but only for security reasons. Your personal things remain your property and will be given back to you.</a:t>
            </a:r>
          </a:p>
        </p:txBody>
      </p:sp>
      <p:sp>
        <p:nvSpPr>
          <p:cNvPr id="4" name="Text 3">
            <a:extLst>
              <a:ext uri="{FF2B5EF4-FFF2-40B4-BE49-F238E27FC236}">
                <a16:creationId xmlns:a16="http://schemas.microsoft.com/office/drawing/2014/main" id="{3AC73734-86B2-E4E1-5D27-744B56D8D33B}"/>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a:latin typeface="Raleway" panose="020B0503030101060003" pitchFamily="34" charset="0"/>
              </a:rPr>
              <a:t>An officer will ask about your personal details.</a:t>
            </a:r>
            <a:endParaRPr lang="cs-CZ" sz="1400">
              <a:latin typeface="Raleway" panose="020B0503030101060003" pitchFamily="34" charset="0"/>
            </a:endParaRPr>
          </a:p>
        </p:txBody>
      </p:sp>
      <p:sp>
        <p:nvSpPr>
          <p:cNvPr id="5" name="Text 4">
            <a:extLst>
              <a:ext uri="{FF2B5EF4-FFF2-40B4-BE49-F238E27FC236}">
                <a16:creationId xmlns:a16="http://schemas.microsoft.com/office/drawing/2014/main" id="{67585837-EF27-5D4A-276E-83C66054F7DE}"/>
              </a:ext>
            </a:extLst>
          </p:cNvPr>
          <p:cNvSpPr txBox="1">
            <a:spLocks/>
          </p:cNvSpPr>
          <p:nvPr/>
        </p:nvSpPr>
        <p:spPr>
          <a:xfrm>
            <a:off x="6637869" y="3733412"/>
            <a:ext cx="2045835" cy="69694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must submit any identity documents that you have.</a:t>
            </a:r>
            <a:endParaRPr lang="cs-CZ" sz="1400">
              <a:latin typeface="Raleway" panose="020B0503030101060003" pitchFamily="34" charset="0"/>
            </a:endParaRPr>
          </a:p>
        </p:txBody>
      </p:sp>
      <p:pic>
        <p:nvPicPr>
          <p:cNvPr id="7" name="Picture 2">
            <a:extLst>
              <a:ext uri="{FF2B5EF4-FFF2-40B4-BE49-F238E27FC236}">
                <a16:creationId xmlns:a16="http://schemas.microsoft.com/office/drawing/2014/main" id="{0C485201-D280-4827-2E24-617459CBCDA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8" name="Text 2">
            <a:extLst>
              <a:ext uri="{FF2B5EF4-FFF2-40B4-BE49-F238E27FC236}">
                <a16:creationId xmlns:a16="http://schemas.microsoft.com/office/drawing/2014/main" id="{021C9AD3-40BD-A0D6-D6C3-CEDD74787EC9}"/>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9" name="Picture 4">
            <a:extLst>
              <a:ext uri="{FF2B5EF4-FFF2-40B4-BE49-F238E27FC236}">
                <a16:creationId xmlns:a16="http://schemas.microsoft.com/office/drawing/2014/main" id="{41A6C53B-6D7B-3ED5-5291-D4DEB1EB64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5981" y="3635427"/>
            <a:ext cx="1078713" cy="1021679"/>
          </a:xfrm>
          <a:prstGeom prst="rect">
            <a:avLst/>
          </a:prstGeom>
        </p:spPr>
      </p:pic>
      <p:pic>
        <p:nvPicPr>
          <p:cNvPr id="10" name="Picture 1">
            <a:extLst>
              <a:ext uri="{FF2B5EF4-FFF2-40B4-BE49-F238E27FC236}">
                <a16:creationId xmlns:a16="http://schemas.microsoft.com/office/drawing/2014/main" id="{51A293DF-5902-2A8C-3072-1619174CCA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12" name="Text 1">
            <a:extLst>
              <a:ext uri="{FF2B5EF4-FFF2-40B4-BE49-F238E27FC236}">
                <a16:creationId xmlns:a16="http://schemas.microsoft.com/office/drawing/2014/main" id="{413E10DF-BF34-D567-1C68-8A029013BB6E}"/>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pic>
        <p:nvPicPr>
          <p:cNvPr id="13" name="Picture 3">
            <a:extLst>
              <a:ext uri="{FF2B5EF4-FFF2-40B4-BE49-F238E27FC236}">
                <a16:creationId xmlns:a16="http://schemas.microsoft.com/office/drawing/2014/main" id="{7770F688-F4A2-8259-ED64-F7456F0B67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16" name="Picture 5">
            <a:extLst>
              <a:ext uri="{FF2B5EF4-FFF2-40B4-BE49-F238E27FC236}">
                <a16:creationId xmlns:a16="http://schemas.microsoft.com/office/drawing/2014/main" id="{87F25CC7-8F22-AC1B-A979-FF13D779507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9092" y="1818496"/>
            <a:ext cx="2216694" cy="2216694"/>
          </a:xfrm>
          <a:prstGeom prst="rect">
            <a:avLst/>
          </a:prstGeom>
        </p:spPr>
      </p:pic>
      <p:pic>
        <p:nvPicPr>
          <p:cNvPr id="2" name="22">
            <a:hlinkClick r:id="" action="ppaction://media"/>
            <a:extLst>
              <a:ext uri="{FF2B5EF4-FFF2-40B4-BE49-F238E27FC236}">
                <a16:creationId xmlns:a16="http://schemas.microsoft.com/office/drawing/2014/main" id="{B886B141-2145-6215-0343-762ECACBC4E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30496" y="3861359"/>
            <a:ext cx="347662" cy="347662"/>
          </a:xfrm>
          <a:prstGeom prst="rect">
            <a:avLst/>
          </a:prstGeom>
        </p:spPr>
      </p:pic>
      <p:pic>
        <p:nvPicPr>
          <p:cNvPr id="3" name="23">
            <a:hlinkClick r:id="" action="ppaction://media"/>
            <a:extLst>
              <a:ext uri="{FF2B5EF4-FFF2-40B4-BE49-F238E27FC236}">
                <a16:creationId xmlns:a16="http://schemas.microsoft.com/office/drawing/2014/main" id="{05CF5065-CB36-A7CD-79D5-4B93AADF7EF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43441" y="4452938"/>
            <a:ext cx="347663" cy="347663"/>
          </a:xfrm>
          <a:prstGeom prst="rect">
            <a:avLst/>
          </a:prstGeom>
        </p:spPr>
      </p:pic>
      <p:pic>
        <p:nvPicPr>
          <p:cNvPr id="11" name="Bach-—-Prelude-in-C-(theme-ver.)_AdobeStock_501349562_preview">
            <a:hlinkClick r:id="" action="ppaction://media"/>
            <a:extLst>
              <a:ext uri="{FF2B5EF4-FFF2-40B4-BE49-F238E27FC236}">
                <a16:creationId xmlns:a16="http://schemas.microsoft.com/office/drawing/2014/main" id="{44D0E1B8-0A03-254E-7346-076D582B94FE}"/>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123458248"/>
      </p:ext>
    </p:extLst>
  </p:cSld>
  <p:clrMapOvr>
    <a:masterClrMapping/>
  </p:clrMapOvr>
  <p:transition advClick="0" advTm="1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07" fill="hold"/>
                                        <p:tgtEl>
                                          <p:spTgt spid="2"/>
                                        </p:tgtEl>
                                      </p:cBhvr>
                                    </p:cmd>
                                  </p:childTnLst>
                                </p:cTn>
                              </p:par>
                            </p:childTnLst>
                          </p:cTn>
                        </p:par>
                        <p:par>
                          <p:cTn id="7" fill="hold">
                            <p:stCondLst>
                              <p:cond delay="5507"/>
                            </p:stCondLst>
                            <p:childTnLst>
                              <p:par>
                                <p:cTn id="8" presetID="1" presetClass="mediacall" presetSubtype="0" fill="hold" nodeType="afterEffect">
                                  <p:stCondLst>
                                    <p:cond delay="0"/>
                                  </p:stCondLst>
                                  <p:childTnLst>
                                    <p:cmd type="call" cmd="playFrom(0.0)">
                                      <p:cBhvr>
                                        <p:cTn id="9" dur="47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2"/>
                </p:tgtEl>
              </p:cMediaNode>
            </p:audio>
            <p:audio>
              <p:cMediaNode vol="100000">
                <p:cTn id="11" fill="hold" display="0">
                  <p:stCondLst>
                    <p:cond delay="indefinite"/>
                  </p:stCondLst>
                  <p:endCondLst>
                    <p:cond evt="onStopAudio" delay="0">
                      <p:tgtEl>
                        <p:sldTgt/>
                      </p:tgtEl>
                    </p:cond>
                  </p:endCondLst>
                </p:cTn>
                <p:tgtEl>
                  <p:spTgt spid="3"/>
                </p:tgtEl>
              </p:cMediaNode>
            </p:audio>
            <p:audio>
              <p:cMediaNode vol="3030" numSld="999" showWhenStopped="0">
                <p:cTn id="12"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chemeClr val="bg2"/>
              </a:solidFill>
              <a:latin typeface="Raleway" panose="020B0503030101060003" pitchFamily="34" charset="0"/>
            </a:endParaRPr>
          </a:p>
        </p:txBody>
      </p:sp>
      <p:sp>
        <p:nvSpPr>
          <p:cNvPr id="21" name="Text 6">
            <a:extLst>
              <a:ext uri="{FF2B5EF4-FFF2-40B4-BE49-F238E27FC236}">
                <a16:creationId xmlns:a16="http://schemas.microsoft.com/office/drawing/2014/main" id="{961846FA-C42D-428E-802A-35A7B4B579DC}"/>
              </a:ext>
            </a:extLst>
          </p:cNvPr>
          <p:cNvSpPr txBox="1">
            <a:spLocks/>
          </p:cNvSpPr>
          <p:nvPr/>
        </p:nvSpPr>
        <p:spPr>
          <a:xfrm>
            <a:off x="655638" y="4204897"/>
            <a:ext cx="4474712"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anose="020B0503030101060003" pitchFamily="34" charset="0"/>
              </a:rPr>
              <a:t>You may see a doctor for a medical check.</a:t>
            </a:r>
            <a:endParaRPr lang="cs-CZ" sz="1600" dirty="0">
              <a:latin typeface="Raleway" panose="020B0503030101060003" pitchFamily="34" charset="0"/>
            </a:endParaRPr>
          </a:p>
        </p:txBody>
      </p:sp>
      <p:sp>
        <p:nvSpPr>
          <p:cNvPr id="23" name="Text 3">
            <a:extLst>
              <a:ext uri="{FF2B5EF4-FFF2-40B4-BE49-F238E27FC236}">
                <a16:creationId xmlns:a16="http://schemas.microsoft.com/office/drawing/2014/main" id="{4E8A28B8-92D6-4F96-8340-928FB6E88C94}"/>
              </a:ext>
            </a:extLst>
          </p:cNvPr>
          <p:cNvSpPr txBox="1">
            <a:spLocks/>
          </p:cNvSpPr>
          <p:nvPr/>
        </p:nvSpPr>
        <p:spPr>
          <a:xfrm>
            <a:off x="6581265" y="2743543"/>
            <a:ext cx="2244618" cy="588592"/>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dirty="0">
                <a:latin typeface="Raleway" panose="020B0503030101060003" pitchFamily="34" charset="0"/>
              </a:rPr>
              <a:t>An officer will ask about your personal details.</a:t>
            </a:r>
            <a:endParaRPr lang="cs-CZ" sz="1400" dirty="0">
              <a:latin typeface="Raleway" panose="020B0503030101060003" pitchFamily="34" charset="0"/>
            </a:endParaRPr>
          </a:p>
        </p:txBody>
      </p:sp>
      <p:sp>
        <p:nvSpPr>
          <p:cNvPr id="27" name="Text 4">
            <a:extLst>
              <a:ext uri="{FF2B5EF4-FFF2-40B4-BE49-F238E27FC236}">
                <a16:creationId xmlns:a16="http://schemas.microsoft.com/office/drawing/2014/main" id="{2F939D8E-8457-4CE0-AE91-48C33855F3E6}"/>
              </a:ext>
            </a:extLst>
          </p:cNvPr>
          <p:cNvSpPr txBox="1">
            <a:spLocks/>
          </p:cNvSpPr>
          <p:nvPr/>
        </p:nvSpPr>
        <p:spPr>
          <a:xfrm>
            <a:off x="6637869" y="3733412"/>
            <a:ext cx="2045835" cy="69694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dirty="0">
                <a:latin typeface="Raleway" panose="020B0503030101060003" pitchFamily="34" charset="0"/>
              </a:rPr>
              <a:t>You must submit any identity documents that you have.</a:t>
            </a:r>
            <a:endParaRPr lang="cs-CZ" sz="1400" dirty="0">
              <a:latin typeface="Raleway" panose="020B0503030101060003" pitchFamily="34" charset="0"/>
            </a:endParaRPr>
          </a:p>
        </p:txBody>
      </p:sp>
      <p:pic>
        <p:nvPicPr>
          <p:cNvPr id="28" name="Picture 2">
            <a:extLst>
              <a:ext uri="{FF2B5EF4-FFF2-40B4-BE49-F238E27FC236}">
                <a16:creationId xmlns:a16="http://schemas.microsoft.com/office/drawing/2014/main" id="{AAA7D8F5-30DC-434B-8ECF-946E100DCAD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5981" y="1480901"/>
            <a:ext cx="953546" cy="952609"/>
          </a:xfrm>
          <a:prstGeom prst="rect">
            <a:avLst/>
          </a:prstGeom>
        </p:spPr>
      </p:pic>
      <p:sp>
        <p:nvSpPr>
          <p:cNvPr id="29" name="Text 2">
            <a:extLst>
              <a:ext uri="{FF2B5EF4-FFF2-40B4-BE49-F238E27FC236}">
                <a16:creationId xmlns:a16="http://schemas.microsoft.com/office/drawing/2014/main" id="{C4DD1504-DEE7-43CB-B138-67C7AD25FCEA}"/>
              </a:ext>
            </a:extLst>
          </p:cNvPr>
          <p:cNvSpPr txBox="1">
            <a:spLocks/>
          </p:cNvSpPr>
          <p:nvPr/>
        </p:nvSpPr>
        <p:spPr>
          <a:xfrm>
            <a:off x="6581265" y="1485875"/>
            <a:ext cx="1639957" cy="662468"/>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will be photographed.</a:t>
            </a:r>
            <a:endParaRPr lang="cs-CZ" sz="1400">
              <a:latin typeface="Raleway" panose="020B0503030101060003" pitchFamily="34" charset="0"/>
            </a:endParaRPr>
          </a:p>
        </p:txBody>
      </p:sp>
      <p:pic>
        <p:nvPicPr>
          <p:cNvPr id="15" name="Picture 6">
            <a:extLst>
              <a:ext uri="{FF2B5EF4-FFF2-40B4-BE49-F238E27FC236}">
                <a16:creationId xmlns:a16="http://schemas.microsoft.com/office/drawing/2014/main" id="{2C24E99F-4561-4DA2-BA6C-10444A2335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09230" y="2299259"/>
            <a:ext cx="2175606" cy="2160000"/>
          </a:xfrm>
          <a:prstGeom prst="rect">
            <a:avLst/>
          </a:prstGeom>
        </p:spPr>
      </p:pic>
      <p:pic>
        <p:nvPicPr>
          <p:cNvPr id="14" name="Picture 4">
            <a:extLst>
              <a:ext uri="{FF2B5EF4-FFF2-40B4-BE49-F238E27FC236}">
                <a16:creationId xmlns:a16="http://schemas.microsoft.com/office/drawing/2014/main" id="{F7A31597-2C54-42D3-B1CE-8694604925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25981" y="3635427"/>
            <a:ext cx="1078713" cy="1021679"/>
          </a:xfrm>
          <a:prstGeom prst="rect">
            <a:avLst/>
          </a:prstGeom>
        </p:spPr>
      </p:pic>
      <p:pic>
        <p:nvPicPr>
          <p:cNvPr id="16" name="Picture 1">
            <a:extLst>
              <a:ext uri="{FF2B5EF4-FFF2-40B4-BE49-F238E27FC236}">
                <a16:creationId xmlns:a16="http://schemas.microsoft.com/office/drawing/2014/main" id="{7E82ED64-42A3-4ABA-B5DA-EC5215A381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5402" y="414864"/>
            <a:ext cx="952609" cy="952609"/>
          </a:xfrm>
          <a:prstGeom prst="rect">
            <a:avLst/>
          </a:prstGeom>
        </p:spPr>
      </p:pic>
      <p:sp>
        <p:nvSpPr>
          <p:cNvPr id="2" name="Text 1">
            <a:extLst>
              <a:ext uri="{FF2B5EF4-FFF2-40B4-BE49-F238E27FC236}">
                <a16:creationId xmlns:a16="http://schemas.microsoft.com/office/drawing/2014/main" id="{651BB065-7076-D035-D2CE-21C0EF452F73}"/>
              </a:ext>
            </a:extLst>
          </p:cNvPr>
          <p:cNvSpPr txBox="1">
            <a:spLocks/>
          </p:cNvSpPr>
          <p:nvPr/>
        </p:nvSpPr>
        <p:spPr>
          <a:xfrm>
            <a:off x="6581265" y="594528"/>
            <a:ext cx="1707905" cy="52541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Your fingerprints will be taken.</a:t>
            </a:r>
            <a:endParaRPr lang="cs-CZ" sz="1400">
              <a:latin typeface="Raleway" panose="020B0503030101060003" pitchFamily="34" charset="0"/>
            </a:endParaRPr>
          </a:p>
        </p:txBody>
      </p:sp>
      <p:sp>
        <p:nvSpPr>
          <p:cNvPr id="4" name="Text 5">
            <a:extLst>
              <a:ext uri="{FF2B5EF4-FFF2-40B4-BE49-F238E27FC236}">
                <a16:creationId xmlns:a16="http://schemas.microsoft.com/office/drawing/2014/main" id="{07105793-6B5E-CD5F-85D1-09C19955F6D3}"/>
              </a:ext>
            </a:extLst>
          </p:cNvPr>
          <p:cNvSpPr txBox="1">
            <a:spLocks/>
          </p:cNvSpPr>
          <p:nvPr/>
        </p:nvSpPr>
        <p:spPr>
          <a:xfrm>
            <a:off x="1755981" y="1614655"/>
            <a:ext cx="2324549" cy="48933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400">
                <a:latin typeface="Raleway" panose="020B0503030101060003" pitchFamily="34" charset="0"/>
              </a:rPr>
              <a:t>You and your belongings may be searched.</a:t>
            </a:r>
            <a:endParaRPr lang="cs-CZ" sz="1400">
              <a:latin typeface="Raleway" panose="020B0503030101060003" pitchFamily="34" charset="0"/>
            </a:endParaRPr>
          </a:p>
        </p:txBody>
      </p:sp>
      <p:pic>
        <p:nvPicPr>
          <p:cNvPr id="5" name="Picture 5">
            <a:extLst>
              <a:ext uri="{FF2B5EF4-FFF2-40B4-BE49-F238E27FC236}">
                <a16:creationId xmlns:a16="http://schemas.microsoft.com/office/drawing/2014/main" id="{25B8A0CD-2F2B-25C8-41F7-E4A3E1558D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8925" y="1453205"/>
            <a:ext cx="980305" cy="980305"/>
          </a:xfrm>
          <a:prstGeom prst="rect">
            <a:avLst/>
          </a:prstGeom>
        </p:spPr>
      </p:pic>
      <p:pic>
        <p:nvPicPr>
          <p:cNvPr id="7" name="Picture 3">
            <a:extLst>
              <a:ext uri="{FF2B5EF4-FFF2-40B4-BE49-F238E27FC236}">
                <a16:creationId xmlns:a16="http://schemas.microsoft.com/office/drawing/2014/main" id="{CCAFA477-E74F-40B1-3BDA-C5A4536B74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73922" y="2526032"/>
            <a:ext cx="952609" cy="952609"/>
          </a:xfrm>
          <a:prstGeom prst="rect">
            <a:avLst/>
          </a:prstGeom>
        </p:spPr>
      </p:pic>
      <p:pic>
        <p:nvPicPr>
          <p:cNvPr id="3" name="24">
            <a:hlinkClick r:id="" action="ppaction://media"/>
            <a:extLst>
              <a:ext uri="{FF2B5EF4-FFF2-40B4-BE49-F238E27FC236}">
                <a16:creationId xmlns:a16="http://schemas.microsoft.com/office/drawing/2014/main" id="{AF67C0A0-8E9A-DB38-452D-29A44437B71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10502" y="4309443"/>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3EB69C9-47F3-7D4C-83AB-FD29386745A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660228425"/>
      </p:ext>
    </p:extLst>
  </p:cSld>
  <p:clrMapOvr>
    <a:masterClrMapping/>
  </p:clrMapOvr>
  <p:transition advClick="0" advTm="3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697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FAA18C-0FC3-48DE-A86E-DFC185837AF0}"/>
              </a:ext>
            </a:extLst>
          </p:cNvPr>
          <p:cNvSpPr txBox="1">
            <a:spLocks/>
          </p:cNvSpPr>
          <p:nvPr/>
        </p:nvSpPr>
        <p:spPr>
          <a:xfrm>
            <a:off x="655638" y="401424"/>
            <a:ext cx="4361634"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a:latin typeface="Raleway" panose="020B0503030101060003" pitchFamily="34" charset="0"/>
              </a:rPr>
              <a:t>What will happen during </a:t>
            </a:r>
            <a:r>
              <a:rPr lang="en-US" sz="4400">
                <a:solidFill>
                  <a:srgbClr val="24234C"/>
                </a:solidFill>
                <a:latin typeface="Raleway" panose="020B0503030101060003" pitchFamily="34" charset="0"/>
              </a:rPr>
              <a:t>registration</a:t>
            </a:r>
            <a:endParaRPr lang="cs-CZ">
              <a:solidFill>
                <a:srgbClr val="24234C"/>
              </a:solidFill>
              <a:latin typeface="Raleway" panose="020B0503030101060003" pitchFamily="34" charset="0"/>
            </a:endParaRPr>
          </a:p>
        </p:txBody>
      </p:sp>
      <p:sp>
        <p:nvSpPr>
          <p:cNvPr id="10" name="Text 3">
            <a:extLst>
              <a:ext uri="{FF2B5EF4-FFF2-40B4-BE49-F238E27FC236}">
                <a16:creationId xmlns:a16="http://schemas.microsoft.com/office/drawing/2014/main" id="{B2D4596C-4EBE-44AF-B333-98B9A10E20A3}"/>
              </a:ext>
            </a:extLst>
          </p:cNvPr>
          <p:cNvSpPr txBox="1">
            <a:spLocks/>
          </p:cNvSpPr>
          <p:nvPr/>
        </p:nvSpPr>
        <p:spPr>
          <a:xfrm>
            <a:off x="6621471" y="2545786"/>
            <a:ext cx="1380422" cy="618536"/>
          </a:xfrm>
          <a:prstGeom prst="rect">
            <a:avLst/>
          </a:prstGeom>
        </p:spPr>
        <p:txBody>
          <a:bodyPr vert="horz" lIns="0" tIns="0" rIns="0" bIns="0" rtlCol="0">
            <a:noAutofit/>
          </a:bodyPr>
          <a:lstStyle>
            <a:lvl1pPr marL="0" indent="0" algn="l" defTabSz="685800" rtl="0" eaLnBrk="1" latinLnBrk="0" hangingPunct="1">
              <a:lnSpc>
                <a:spcPts val="1500"/>
              </a:lnSpc>
              <a:spcBef>
                <a:spcPts val="0"/>
              </a:spcBef>
              <a:buFont typeface="Arial" panose="020B0604020202020204" pitchFamily="34" charset="0"/>
              <a:buNone/>
              <a:defRPr sz="1425"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An officer will ask your personal details.</a:t>
            </a:r>
            <a:endParaRPr lang="cs-CZ" sz="1000" dirty="0">
              <a:latin typeface="Raleway" panose="020B0503030101060003" pitchFamily="34" charset="0"/>
            </a:endParaRPr>
          </a:p>
        </p:txBody>
      </p:sp>
      <p:sp>
        <p:nvSpPr>
          <p:cNvPr id="12" name="Text 1">
            <a:extLst>
              <a:ext uri="{FF2B5EF4-FFF2-40B4-BE49-F238E27FC236}">
                <a16:creationId xmlns:a16="http://schemas.microsoft.com/office/drawing/2014/main" id="{54BE5D16-A8E3-4F7E-A911-580A6FC84117}"/>
              </a:ext>
            </a:extLst>
          </p:cNvPr>
          <p:cNvSpPr txBox="1">
            <a:spLocks/>
          </p:cNvSpPr>
          <p:nvPr/>
        </p:nvSpPr>
        <p:spPr>
          <a:xfrm>
            <a:off x="6573415" y="731324"/>
            <a:ext cx="1050347" cy="38868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Your fingerprints will be taken.</a:t>
            </a:r>
            <a:endParaRPr lang="cs-CZ" sz="1000" dirty="0">
              <a:latin typeface="Raleway" panose="020B0503030101060003" pitchFamily="34" charset="0"/>
            </a:endParaRPr>
          </a:p>
        </p:txBody>
      </p:sp>
      <p:sp>
        <p:nvSpPr>
          <p:cNvPr id="15" name="Text 4">
            <a:extLst>
              <a:ext uri="{FF2B5EF4-FFF2-40B4-BE49-F238E27FC236}">
                <a16:creationId xmlns:a16="http://schemas.microsoft.com/office/drawing/2014/main" id="{FF7A761D-385E-4B3D-A01D-BD61B0684FBD}"/>
              </a:ext>
            </a:extLst>
          </p:cNvPr>
          <p:cNvSpPr txBox="1">
            <a:spLocks/>
          </p:cNvSpPr>
          <p:nvPr/>
        </p:nvSpPr>
        <p:spPr>
          <a:xfrm>
            <a:off x="6621471" y="3380187"/>
            <a:ext cx="1258172" cy="515573"/>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 must submit any identity documents that you have.</a:t>
            </a:r>
            <a:endParaRPr lang="cs-CZ" sz="1000" dirty="0">
              <a:latin typeface="Raleway" panose="020B0503030101060003" pitchFamily="34" charset="0"/>
            </a:endParaRPr>
          </a:p>
        </p:txBody>
      </p:sp>
      <p:pic>
        <p:nvPicPr>
          <p:cNvPr id="16" name="Picture 2">
            <a:extLst>
              <a:ext uri="{FF2B5EF4-FFF2-40B4-BE49-F238E27FC236}">
                <a16:creationId xmlns:a16="http://schemas.microsoft.com/office/drawing/2014/main" id="{C2DA8855-E4A1-4073-B79D-8818154834B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505816" y="1524193"/>
            <a:ext cx="705396" cy="704703"/>
          </a:xfrm>
          <a:prstGeom prst="rect">
            <a:avLst/>
          </a:prstGeom>
        </p:spPr>
      </p:pic>
      <p:sp>
        <p:nvSpPr>
          <p:cNvPr id="17" name="Text  2">
            <a:extLst>
              <a:ext uri="{FF2B5EF4-FFF2-40B4-BE49-F238E27FC236}">
                <a16:creationId xmlns:a16="http://schemas.microsoft.com/office/drawing/2014/main" id="{81B5B6EC-E0D9-45A7-8207-343558D655F6}"/>
              </a:ext>
            </a:extLst>
          </p:cNvPr>
          <p:cNvSpPr>
            <a:spLocks noGrp="1"/>
          </p:cNvSpPr>
          <p:nvPr>
            <p:ph type="subTitle" idx="1"/>
          </p:nvPr>
        </p:nvSpPr>
        <p:spPr>
          <a:xfrm>
            <a:off x="6621471" y="1493830"/>
            <a:ext cx="1008560" cy="490068"/>
          </a:xfrm>
        </p:spPr>
        <p:txBody>
          <a:bodyPr>
            <a:noAutofit/>
          </a:bodyPr>
          <a:lstStyle/>
          <a:p>
            <a:pPr>
              <a:lnSpc>
                <a:spcPct val="100000"/>
              </a:lnSpc>
            </a:pPr>
            <a:r>
              <a:rPr lang="en-US" sz="1000" dirty="0">
                <a:latin typeface="Raleway" panose="020B0503030101060003" pitchFamily="34" charset="0"/>
              </a:rPr>
              <a:t>You will be photographed.</a:t>
            </a:r>
            <a:endParaRPr lang="cs-CZ" sz="1000" dirty="0">
              <a:latin typeface="Raleway" panose="020B0503030101060003" pitchFamily="34" charset="0"/>
            </a:endParaRPr>
          </a:p>
        </p:txBody>
      </p:sp>
      <p:sp>
        <p:nvSpPr>
          <p:cNvPr id="24" name="Text 6">
            <a:extLst>
              <a:ext uri="{FF2B5EF4-FFF2-40B4-BE49-F238E27FC236}">
                <a16:creationId xmlns:a16="http://schemas.microsoft.com/office/drawing/2014/main" id="{C7CFD9D1-E260-4C5B-B908-ADF871878592}"/>
              </a:ext>
            </a:extLst>
          </p:cNvPr>
          <p:cNvSpPr txBox="1">
            <a:spLocks/>
          </p:cNvSpPr>
          <p:nvPr/>
        </p:nvSpPr>
        <p:spPr>
          <a:xfrm>
            <a:off x="1850265" y="2986716"/>
            <a:ext cx="1223068" cy="46321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dirty="0">
                <a:latin typeface="Raleway" panose="020B0503030101060003" pitchFamily="34" charset="0"/>
              </a:rPr>
              <a:t>You may see </a:t>
            </a:r>
            <a:endParaRPr lang="cs-CZ" sz="1000" dirty="0">
              <a:latin typeface="Raleway" panose="020B0503030101060003" pitchFamily="34" charset="0"/>
            </a:endParaRPr>
          </a:p>
          <a:p>
            <a:pPr>
              <a:lnSpc>
                <a:spcPct val="100000"/>
              </a:lnSpc>
            </a:pPr>
            <a:r>
              <a:rPr lang="en-US" sz="1000" dirty="0">
                <a:latin typeface="Raleway" panose="020B0503030101060003" pitchFamily="34" charset="0"/>
              </a:rPr>
              <a:t>a doctor.</a:t>
            </a:r>
            <a:endParaRPr lang="cs-CZ" sz="1000" dirty="0">
              <a:latin typeface="Raleway" panose="020B0503030101060003" pitchFamily="34" charset="0"/>
            </a:endParaRPr>
          </a:p>
        </p:txBody>
      </p:sp>
      <p:sp>
        <p:nvSpPr>
          <p:cNvPr id="26" name="Text 5">
            <a:extLst>
              <a:ext uri="{FF2B5EF4-FFF2-40B4-BE49-F238E27FC236}">
                <a16:creationId xmlns:a16="http://schemas.microsoft.com/office/drawing/2014/main" id="{C94C9553-FD27-4714-9416-0A999B35FC9D}"/>
              </a:ext>
            </a:extLst>
          </p:cNvPr>
          <p:cNvSpPr txBox="1">
            <a:spLocks/>
          </p:cNvSpPr>
          <p:nvPr/>
        </p:nvSpPr>
        <p:spPr>
          <a:xfrm>
            <a:off x="1850264" y="1952790"/>
            <a:ext cx="1551613" cy="40741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US" sz="1000">
                <a:latin typeface="Raleway" panose="020B0503030101060003" pitchFamily="34" charset="0"/>
              </a:rPr>
              <a:t>You and your belongings may be searched.</a:t>
            </a:r>
            <a:endParaRPr lang="cs-CZ" sz="1000">
              <a:latin typeface="Raleway" panose="020B0503030101060003" pitchFamily="34" charset="0"/>
            </a:endParaRPr>
          </a:p>
        </p:txBody>
      </p:sp>
      <p:pic>
        <p:nvPicPr>
          <p:cNvPr id="20" name="Picture 6">
            <a:extLst>
              <a:ext uri="{FF2B5EF4-FFF2-40B4-BE49-F238E27FC236}">
                <a16:creationId xmlns:a16="http://schemas.microsoft.com/office/drawing/2014/main" id="{E7D67BB2-825D-31A4-9691-ACD89EDD11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3076" y="2983687"/>
            <a:ext cx="709098" cy="704011"/>
          </a:xfrm>
          <a:prstGeom prst="rect">
            <a:avLst/>
          </a:prstGeom>
        </p:spPr>
      </p:pic>
      <p:sp>
        <p:nvSpPr>
          <p:cNvPr id="2" name="Text 7">
            <a:extLst>
              <a:ext uri="{FF2B5EF4-FFF2-40B4-BE49-F238E27FC236}">
                <a16:creationId xmlns:a16="http://schemas.microsoft.com/office/drawing/2014/main" id="{998014F6-8715-7C8B-01CC-59028D8AC419}"/>
              </a:ext>
            </a:extLst>
          </p:cNvPr>
          <p:cNvSpPr txBox="1">
            <a:spLocks/>
          </p:cNvSpPr>
          <p:nvPr/>
        </p:nvSpPr>
        <p:spPr>
          <a:xfrm>
            <a:off x="655638" y="4228733"/>
            <a:ext cx="7898744" cy="769612"/>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effectLst/>
                <a:latin typeface="Raleway" pitchFamily="2" charset="-18"/>
              </a:rPr>
              <a:t>The order of these steps can differ, but all applicants are treated in the same way</a:t>
            </a:r>
            <a:r>
              <a:rPr lang="en-US" sz="1600" dirty="0">
                <a:latin typeface="Raleway" pitchFamily="2" charset="-18"/>
              </a:rPr>
              <a:t>.</a:t>
            </a:r>
            <a:r>
              <a:rPr lang="cs-CZ" sz="1600" dirty="0">
                <a:latin typeface="Raleway" pitchFamily="2" charset="-18"/>
              </a:rPr>
              <a:t> </a:t>
            </a:r>
          </a:p>
          <a:p>
            <a:r>
              <a:rPr lang="en-GB" sz="1600" dirty="0">
                <a:latin typeface="Raleway" panose="020B0503030101060003" pitchFamily="34" charset="0"/>
              </a:rPr>
              <a:t>The registration will be finalised within hours or a few days. Ask the officials if you have any questions. </a:t>
            </a:r>
            <a:endParaRPr lang="en-US" sz="1600" dirty="0">
              <a:latin typeface="Raleway" panose="020B0503030101060003" pitchFamily="34" charset="0"/>
            </a:endParaRPr>
          </a:p>
        </p:txBody>
      </p:sp>
      <p:pic>
        <p:nvPicPr>
          <p:cNvPr id="19" name="Picture 4">
            <a:extLst>
              <a:ext uri="{FF2B5EF4-FFF2-40B4-BE49-F238E27FC236}">
                <a16:creationId xmlns:a16="http://schemas.microsoft.com/office/drawing/2014/main" id="{9AB5AD60-AA5F-4716-95BE-0500036B1E0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54349" y="3310314"/>
            <a:ext cx="808329" cy="765590"/>
          </a:xfrm>
          <a:prstGeom prst="rect">
            <a:avLst/>
          </a:prstGeom>
        </p:spPr>
      </p:pic>
      <p:pic>
        <p:nvPicPr>
          <p:cNvPr id="22" name="Picture 1">
            <a:extLst>
              <a:ext uri="{FF2B5EF4-FFF2-40B4-BE49-F238E27FC236}">
                <a16:creationId xmlns:a16="http://schemas.microsoft.com/office/drawing/2014/main" id="{1083F83D-F69E-406B-9DDF-A0992355A8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76098" y="676320"/>
            <a:ext cx="704459" cy="704459"/>
          </a:xfrm>
          <a:prstGeom prst="rect">
            <a:avLst/>
          </a:prstGeom>
        </p:spPr>
      </p:pic>
      <p:pic>
        <p:nvPicPr>
          <p:cNvPr id="3" name="Picture 5">
            <a:extLst>
              <a:ext uri="{FF2B5EF4-FFF2-40B4-BE49-F238E27FC236}">
                <a16:creationId xmlns:a16="http://schemas.microsoft.com/office/drawing/2014/main" id="{8F8D44DA-9197-17C4-7F3E-97D3A037A26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076" y="1804491"/>
            <a:ext cx="704011" cy="704011"/>
          </a:xfrm>
          <a:prstGeom prst="rect">
            <a:avLst/>
          </a:prstGeom>
        </p:spPr>
      </p:pic>
      <p:pic>
        <p:nvPicPr>
          <p:cNvPr id="5" name="Picture 3">
            <a:extLst>
              <a:ext uri="{FF2B5EF4-FFF2-40B4-BE49-F238E27FC236}">
                <a16:creationId xmlns:a16="http://schemas.microsoft.com/office/drawing/2014/main" id="{0E5E444C-17DF-C18B-E2A1-4E1C6A58739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06753" y="2406294"/>
            <a:ext cx="704459" cy="704459"/>
          </a:xfrm>
          <a:prstGeom prst="rect">
            <a:avLst/>
          </a:prstGeom>
        </p:spPr>
      </p:pic>
      <p:pic>
        <p:nvPicPr>
          <p:cNvPr id="4" name="25">
            <a:hlinkClick r:id="" action="ppaction://media"/>
            <a:extLst>
              <a:ext uri="{FF2B5EF4-FFF2-40B4-BE49-F238E27FC236}">
                <a16:creationId xmlns:a16="http://schemas.microsoft.com/office/drawing/2014/main" id="{87EC448D-9569-D6C7-7B96-93DA9EB89A0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00751" y="3918942"/>
            <a:ext cx="347663" cy="347663"/>
          </a:xfrm>
          <a:prstGeom prst="rect">
            <a:avLst/>
          </a:prstGeom>
        </p:spPr>
      </p:pic>
      <p:pic>
        <p:nvPicPr>
          <p:cNvPr id="7" name="26">
            <a:hlinkClick r:id="" action="ppaction://media"/>
            <a:extLst>
              <a:ext uri="{FF2B5EF4-FFF2-40B4-BE49-F238E27FC236}">
                <a16:creationId xmlns:a16="http://schemas.microsoft.com/office/drawing/2014/main" id="{50EA6C39-4DD7-B85B-4C15-1DED06C6018A}"/>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230162" y="4477579"/>
            <a:ext cx="347662"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7E9E36C-AD81-7323-E6D4-0782E9B04293}"/>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5"/>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987192504"/>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38" fill="hold"/>
                                        <p:tgtEl>
                                          <p:spTgt spid="4"/>
                                        </p:tgtEl>
                                      </p:cBhvr>
                                    </p:cmd>
                                  </p:childTnLst>
                                </p:cTn>
                              </p:par>
                            </p:childTnLst>
                          </p:cTn>
                        </p:par>
                        <p:par>
                          <p:cTn id="7" fill="hold">
                            <p:stCondLst>
                              <p:cond delay="5638"/>
                            </p:stCondLst>
                            <p:childTnLst>
                              <p:par>
                                <p:cTn id="8" presetID="1" presetClass="mediacall" presetSubtype="0" fill="hold" nodeType="afterEffect">
                                  <p:stCondLst>
                                    <p:cond delay="500"/>
                                  </p:stCondLst>
                                  <p:childTnLst>
                                    <p:cmd type="call" cmd="playFrom(0.0)">
                                      <p:cBhvr>
                                        <p:cTn id="9" dur="80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4"/>
                </p:tgtEl>
              </p:cMediaNode>
            </p:audio>
            <p:audio>
              <p:cMediaNode vol="100000">
                <p:cTn id="11" fill="hold" display="0">
                  <p:stCondLst>
                    <p:cond delay="indefinite"/>
                  </p:stCondLst>
                  <p:endCondLst>
                    <p:cond evt="onStopAudio" delay="0">
                      <p:tgtEl>
                        <p:sldTgt/>
                      </p:tgtEl>
                    </p:cond>
                  </p:endCondLst>
                </p:cTn>
                <p:tgtEl>
                  <p:spTgt spid="7"/>
                </p:tgtEl>
              </p:cMediaNode>
            </p:audio>
            <p:audio>
              <p:cMediaNode vol="3030" numSld="999" showWhenStopped="0">
                <p:cTn id="12"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8939D8D-B1C7-4AC0-98A2-86A6A1B93E13}"/>
              </a:ext>
            </a:extLst>
          </p:cNvPr>
          <p:cNvSpPr>
            <a:spLocks noGrp="1"/>
          </p:cNvSpPr>
          <p:nvPr>
            <p:ph type="ctrTitle"/>
          </p:nvPr>
        </p:nvSpPr>
        <p:spPr>
          <a:xfrm>
            <a:off x="695326" y="520757"/>
            <a:ext cx="5711942" cy="320174"/>
          </a:xfrm>
        </p:spPr>
        <p:txBody>
          <a:bodyPr/>
          <a:lstStyle/>
          <a:p>
            <a:r>
              <a:rPr lang="en-GB" sz="2100" dirty="0">
                <a:ea typeface="Open Sans" panose="020B0606030504020204" pitchFamily="34" charset="0"/>
                <a:cs typeface="Open Sans" panose="020B0606030504020204" pitchFamily="34" charset="0"/>
              </a:rPr>
              <a:t>You have arrived IN</a:t>
            </a:r>
            <a:br>
              <a:rPr lang="en-GB" dirty="0">
                <a:ea typeface="Open Sans" panose="020B0606030504020204" pitchFamily="34" charset="0"/>
                <a:cs typeface="Open Sans" panose="020B0606030504020204" pitchFamily="34" charset="0"/>
              </a:rPr>
            </a:br>
            <a:r>
              <a:rPr lang="en-GB" sz="3300" dirty="0">
                <a:solidFill>
                  <a:srgbClr val="24234C"/>
                </a:solidFill>
              </a:rPr>
              <a:t>the european union</a:t>
            </a:r>
          </a:p>
        </p:txBody>
      </p:sp>
      <p:sp>
        <p:nvSpPr>
          <p:cNvPr id="2" name="Text 2">
            <a:extLst>
              <a:ext uri="{FF2B5EF4-FFF2-40B4-BE49-F238E27FC236}">
                <a16:creationId xmlns:a16="http://schemas.microsoft.com/office/drawing/2014/main" id="{7462EE38-CD28-ABA3-34C2-49F8C86AC16A}"/>
              </a:ext>
            </a:extLst>
          </p:cNvPr>
          <p:cNvSpPr txBox="1">
            <a:spLocks/>
          </p:cNvSpPr>
          <p:nvPr/>
        </p:nvSpPr>
        <p:spPr>
          <a:xfrm>
            <a:off x="695326" y="4231456"/>
            <a:ext cx="4629019" cy="429280"/>
          </a:xfrm>
          <a:prstGeom prst="rect">
            <a:avLst/>
          </a:prstGeom>
        </p:spPr>
        <p:txBody>
          <a:bodyPr vert="horz" lIns="0" tIns="0" rIns="0" bIns="0" rtlCol="0" anchor="b" anchorCtr="0">
            <a:normAutofit/>
          </a:bodyPr>
          <a:lstStyle>
            <a:lvl1pPr marL="0" indent="0" algn="l" defTabSz="685800" rtl="0" eaLnBrk="1" latinLnBrk="0" hangingPunct="1">
              <a:lnSpc>
                <a:spcPts val="1631"/>
              </a:lnSpc>
              <a:spcBef>
                <a:spcPts val="0"/>
              </a:spcBef>
              <a:buFont typeface="Arial" panose="020B0604020202020204" pitchFamily="34" charset="0"/>
              <a:buNone/>
              <a:defRPr sz="1519" kern="1200">
                <a:solidFill>
                  <a:schemeClr val="tx1"/>
                </a:solidFill>
                <a:latin typeface="+mn-lt"/>
                <a:ea typeface="+mn-ea"/>
                <a:cs typeface="+mn-cs"/>
              </a:defRPr>
            </a:lvl1pPr>
            <a:lvl2pPr marL="257147" indent="0" algn="ctr" defTabSz="685800" rtl="0" eaLnBrk="1" latinLnBrk="0" hangingPunct="1">
              <a:lnSpc>
                <a:spcPct val="90000"/>
              </a:lnSpc>
              <a:spcBef>
                <a:spcPts val="375"/>
              </a:spcBef>
              <a:buFont typeface="Arial" panose="020B0604020202020204" pitchFamily="34" charset="0"/>
              <a:buNone/>
              <a:defRPr sz="1125" kern="1200">
                <a:solidFill>
                  <a:schemeClr val="tx1"/>
                </a:solidFill>
                <a:latin typeface="+mn-lt"/>
                <a:ea typeface="+mn-ea"/>
                <a:cs typeface="+mn-cs"/>
              </a:defRPr>
            </a:lvl2pPr>
            <a:lvl3pPr marL="514295" indent="0" algn="ctr" defTabSz="685800" rtl="0" eaLnBrk="1" latinLnBrk="0" hangingPunct="1">
              <a:lnSpc>
                <a:spcPct val="90000"/>
              </a:lnSpc>
              <a:spcBef>
                <a:spcPts val="375"/>
              </a:spcBef>
              <a:buFont typeface="Arial" panose="020B0604020202020204" pitchFamily="34" charset="0"/>
              <a:buNone/>
              <a:defRPr sz="1013" kern="1200">
                <a:solidFill>
                  <a:schemeClr val="tx1"/>
                </a:solidFill>
                <a:latin typeface="+mn-lt"/>
                <a:ea typeface="+mn-ea"/>
                <a:cs typeface="+mn-cs"/>
              </a:defRPr>
            </a:lvl3pPr>
            <a:lvl4pPr marL="771441"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4pPr>
            <a:lvl5pPr marL="1028586"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285733"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6pPr>
            <a:lvl7pPr marL="1542878"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7pPr>
            <a:lvl8pPr marL="1800026"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8pPr>
            <a:lvl9pPr marL="2057173" indent="0" algn="ctr"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9pPr>
          </a:lstStyle>
          <a:p>
            <a:r>
              <a:rPr lang="en-US" sz="1600">
                <a:latin typeface="Raleway" panose="020B0503030101060003" pitchFamily="34" charset="0"/>
              </a:rPr>
              <a:t>You are safe here. </a:t>
            </a:r>
          </a:p>
        </p:txBody>
      </p:sp>
      <p:sp>
        <p:nvSpPr>
          <p:cNvPr id="3" name="Text 2">
            <a:extLst>
              <a:ext uri="{FF2B5EF4-FFF2-40B4-BE49-F238E27FC236}">
                <a16:creationId xmlns:a16="http://schemas.microsoft.com/office/drawing/2014/main" id="{CF55735A-43D0-2294-76A5-2AFEA5AAA0AC}"/>
              </a:ext>
            </a:extLst>
          </p:cNvPr>
          <p:cNvSpPr>
            <a:spLocks noGrp="1"/>
          </p:cNvSpPr>
          <p:nvPr>
            <p:ph type="subTitle" idx="1"/>
          </p:nvPr>
        </p:nvSpPr>
        <p:spPr>
          <a:xfrm>
            <a:off x="695326" y="4502044"/>
            <a:ext cx="7809282" cy="429280"/>
          </a:xfrm>
        </p:spPr>
        <p:txBody>
          <a:bodyPr>
            <a:noAutofit/>
          </a:bodyPr>
          <a:lstStyle/>
          <a:p>
            <a:r>
              <a:rPr lang="en-GB" sz="1600" dirty="0">
                <a:latin typeface="Raleway" panose="020B0503030101060003" pitchFamily="34" charset="0"/>
              </a:rPr>
              <a:t>You can apply for </a:t>
            </a:r>
            <a:r>
              <a:rPr lang="en-GB" sz="1600" b="1" dirty="0">
                <a:solidFill>
                  <a:srgbClr val="24234C"/>
                </a:solidFill>
                <a:latin typeface="Raleway" panose="020B0503030101060003" pitchFamily="34" charset="0"/>
              </a:rPr>
              <a:t>international protection, </a:t>
            </a:r>
            <a:r>
              <a:rPr lang="en-GB" sz="1600" dirty="0">
                <a:latin typeface="Raleway" panose="020B0503030101060003" pitchFamily="34" charset="0"/>
              </a:rPr>
              <a:t>which is also known as</a:t>
            </a:r>
            <a:r>
              <a:rPr lang="en-GB" sz="1600" b="1" dirty="0">
                <a:latin typeface="Raleway" panose="020B0503030101060003" pitchFamily="34" charset="0"/>
              </a:rPr>
              <a:t> </a:t>
            </a:r>
            <a:r>
              <a:rPr lang="en-GB" sz="1600" b="1" dirty="0">
                <a:solidFill>
                  <a:srgbClr val="24234C"/>
                </a:solidFill>
                <a:latin typeface="Raleway" panose="020B0503030101060003" pitchFamily="34" charset="0"/>
              </a:rPr>
              <a:t>asylum</a:t>
            </a:r>
            <a:r>
              <a:rPr lang="en-US" sz="1600" b="1" dirty="0">
                <a:latin typeface="Raleway" panose="020B0503030101060003" pitchFamily="34" charset="0"/>
              </a:rPr>
              <a:t>.</a:t>
            </a:r>
          </a:p>
        </p:txBody>
      </p:sp>
      <p:pic>
        <p:nvPicPr>
          <p:cNvPr id="6" name="Picture 1">
            <a:extLst>
              <a:ext uri="{FF2B5EF4-FFF2-40B4-BE49-F238E27FC236}">
                <a16:creationId xmlns:a16="http://schemas.microsoft.com/office/drawing/2014/main" id="{78A6ECC2-EE9F-60E3-DB58-FC31EDA0FFF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72681" y="500475"/>
            <a:ext cx="5523400" cy="4142550"/>
          </a:xfrm>
          <a:prstGeom prst="rect">
            <a:avLst/>
          </a:prstGeom>
        </p:spPr>
      </p:pic>
      <p:pic>
        <p:nvPicPr>
          <p:cNvPr id="7" name="03">
            <a:hlinkClick r:id="" action="ppaction://media"/>
            <a:extLst>
              <a:ext uri="{FF2B5EF4-FFF2-40B4-BE49-F238E27FC236}">
                <a16:creationId xmlns:a16="http://schemas.microsoft.com/office/drawing/2014/main" id="{D1CA9B6A-F986-B05F-0E8E-D14E5A1990A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12735" y="4181909"/>
            <a:ext cx="347662" cy="347662"/>
          </a:xfrm>
          <a:prstGeom prst="rect">
            <a:avLst/>
          </a:prstGeom>
        </p:spPr>
      </p:pic>
      <p:pic>
        <p:nvPicPr>
          <p:cNvPr id="8" name="04">
            <a:hlinkClick r:id="" action="ppaction://media"/>
            <a:extLst>
              <a:ext uri="{FF2B5EF4-FFF2-40B4-BE49-F238E27FC236}">
                <a16:creationId xmlns:a16="http://schemas.microsoft.com/office/drawing/2014/main" id="{1C29C241-F1FE-5390-A552-29BBBBACF5C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18637" y="4583662"/>
            <a:ext cx="347663" cy="347662"/>
          </a:xfrm>
          <a:prstGeom prst="rect">
            <a:avLst/>
          </a:prstGeom>
        </p:spPr>
      </p:pic>
      <p:pic>
        <p:nvPicPr>
          <p:cNvPr id="5" name="59">
            <a:hlinkClick r:id="" action="ppaction://media"/>
            <a:extLst>
              <a:ext uri="{FF2B5EF4-FFF2-40B4-BE49-F238E27FC236}">
                <a16:creationId xmlns:a16="http://schemas.microsoft.com/office/drawing/2014/main" id="{7CC72403-6697-083C-2121-1CB0A1DC0B90}"/>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63942" y="2968163"/>
            <a:ext cx="347662" cy="347662"/>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9940DC4D-F958-5513-A2A5-422C36515AA7}"/>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734502452"/>
      </p:ext>
    </p:extLst>
  </p:cSld>
  <p:clrMapOvr>
    <a:masterClrMapping/>
  </p:clrMapOvr>
  <mc:AlternateContent xmlns:mc="http://schemas.openxmlformats.org/markup-compatibility/2006" xmlns:p14="http://schemas.microsoft.com/office/powerpoint/2010/main">
    <mc:Choice Requires="p14">
      <p:transition spd="med" p14:dur="700" advClick="0" advTm="11000">
        <p:fade/>
      </p:transition>
    </mc:Choice>
    <mc:Fallback xmlns="">
      <p:transition spd="med"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 presetClass="mediacall" presetSubtype="0" fill="hold" nodeType="withEffect">
                                  <p:stCondLst>
                                    <p:cond delay="0"/>
                                  </p:stCondLst>
                                  <p:childTnLst>
                                    <p:cmd type="call" cmd="playFrom(0.0)">
                                      <p:cBhvr>
                                        <p:cTn id="9" dur="2789" fill="hold"/>
                                        <p:tgtEl>
                                          <p:spTgt spid="5"/>
                                        </p:tgtEl>
                                      </p:cBhvr>
                                    </p:cmd>
                                  </p:childTnLst>
                                </p:cTn>
                              </p:par>
                              <p:par>
                                <p:cTn id="10" presetID="10" presetClass="entr" presetSubtype="0" fill="hold" grpId="0" nodeType="withEffect">
                                  <p:stCondLst>
                                    <p:cond delay="35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par>
                                <p:cTn id="13" presetID="1" presetClass="mediacall" presetSubtype="0" fill="hold" nodeType="withEffect">
                                  <p:stCondLst>
                                    <p:cond delay="3500"/>
                                  </p:stCondLst>
                                  <p:childTnLst>
                                    <p:cmd type="call" cmd="playFrom(0.0)">
                                      <p:cBhvr>
                                        <p:cTn id="14" dur="1700" fill="hold"/>
                                        <p:tgtEl>
                                          <p:spTgt spid="7"/>
                                        </p:tgtEl>
                                      </p:cBhvr>
                                    </p:cmd>
                                  </p:childTnLst>
                                </p:cTn>
                              </p:par>
                              <p:par>
                                <p:cTn id="15" presetID="10" presetClass="entr" presetSubtype="0" fill="hold" grpId="0" nodeType="withEffect">
                                  <p:stCondLst>
                                    <p:cond delay="550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childTnLst>
                                </p:cTn>
                              </p:par>
                              <p:par>
                                <p:cTn id="18" presetID="1" presetClass="mediacall" presetSubtype="0" fill="hold" nodeType="withEffect">
                                  <p:stCondLst>
                                    <p:cond delay="5500"/>
                                  </p:stCondLst>
                                  <p:childTnLst>
                                    <p:cmd type="call" cmd="playFrom(0.0)">
                                      <p:cBhvr>
                                        <p:cTn id="19" dur="5312" fill="hold"/>
                                        <p:tgtEl>
                                          <p:spTgt spid="8"/>
                                        </p:tgtEl>
                                      </p:cBhvr>
                                    </p:cmd>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700"/>
                                        <p:tgtEl>
                                          <p:spTgt spid="6"/>
                                        </p:tgtEl>
                                      </p:cBhvr>
                                    </p:animEffect>
                                  </p:childTnLst>
                                </p:cTn>
                              </p:par>
                              <p:par>
                                <p:cTn id="23" presetID="64" presetClass="path" presetSubtype="0" accel="50000" decel="50000" fill="hold" nodeType="withEffect">
                                  <p:stCondLst>
                                    <p:cond delay="0"/>
                                  </p:stCondLst>
                                  <p:childTnLst>
                                    <p:animMotion origin="layout" path="M -3.33333E-6 0.79198 L -3.33333E-6 0 " pathEditMode="relative" rAng="0" ptsTypes="AA">
                                      <p:cBhvr>
                                        <p:cTn id="24" dur="2000" fill="hold"/>
                                        <p:tgtEl>
                                          <p:spTgt spid="6"/>
                                        </p:tgtEl>
                                        <p:attrNameLst>
                                          <p:attrName>ppt_x</p:attrName>
                                          <p:attrName>ppt_y</p:attrName>
                                        </p:attrNameLst>
                                      </p:cBhvr>
                                      <p:rCtr x="0" y="-39599"/>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5" fill="hold" display="0">
                  <p:stCondLst>
                    <p:cond delay="indefinite"/>
                  </p:stCondLst>
                  <p:endCondLst>
                    <p:cond evt="onStopAudio" delay="0">
                      <p:tgtEl>
                        <p:sldTgt/>
                      </p:tgtEl>
                    </p:cond>
                  </p:endCondLst>
                </p:cTn>
                <p:tgtEl>
                  <p:spTgt spid="7"/>
                </p:tgtEl>
              </p:cMediaNode>
            </p:audio>
            <p:audio>
              <p:cMediaNode vol="100000">
                <p:cTn id="26" fill="hold" display="0">
                  <p:stCondLst>
                    <p:cond delay="indefinite"/>
                  </p:stCondLst>
                  <p:endCondLst>
                    <p:cond evt="onStopAudio" delay="0">
                      <p:tgtEl>
                        <p:sldTgt/>
                      </p:tgtEl>
                    </p:cond>
                  </p:endCondLst>
                </p:cTn>
                <p:tgtEl>
                  <p:spTgt spid="8"/>
                </p:tgtEl>
              </p:cMediaNode>
            </p:audio>
            <p:audio>
              <p:cMediaNode vol="100000">
                <p:cTn id="27" fill="hold" display="0">
                  <p:stCondLst>
                    <p:cond delay="indefinite"/>
                  </p:stCondLst>
                  <p:endCondLst>
                    <p:cond evt="onStopAudio" delay="0">
                      <p:tgtEl>
                        <p:sldTgt/>
                      </p:tgtEl>
                    </p:cond>
                  </p:endCondLst>
                </p:cTn>
                <p:tgtEl>
                  <p:spTgt spid="5"/>
                </p:tgtEl>
              </p:cMediaNode>
            </p:audio>
            <p:audio>
              <p:cMediaNode vol="3030" numSld="999" showWhenStopped="0">
                <p:cTn id="28" repeatCount="indefinite" fill="hold" display="0">
                  <p:stCondLst>
                    <p:cond delay="indefinite"/>
                  </p:stCondLst>
                  <p:endCondLst>
                    <p:cond evt="onStopAudio" delay="0">
                      <p:tgtEl>
                        <p:sldTgt/>
                      </p:tgtEl>
                    </p:cond>
                  </p:endCondLst>
                </p:cTn>
                <p:tgtEl>
                  <p:spTgt spid="4"/>
                </p:tgtEl>
              </p:cMediaNode>
            </p:audio>
          </p:childTnLst>
        </p:cTn>
      </p:par>
    </p:tnLst>
    <p:bldLst>
      <p:bldP spid="12" grpId="0"/>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1">
            <a:extLst>
              <a:ext uri="{FF2B5EF4-FFF2-40B4-BE49-F238E27FC236}">
                <a16:creationId xmlns:a16="http://schemas.microsoft.com/office/drawing/2014/main" id="{69649A32-94FA-448B-9AA2-480D7531144F}"/>
              </a:ext>
            </a:extLst>
          </p:cNvPr>
          <p:cNvSpPr>
            <a:spLocks noGrp="1"/>
          </p:cNvSpPr>
          <p:nvPr>
            <p:ph type="subTitle" idx="1"/>
          </p:nvPr>
        </p:nvSpPr>
        <p:spPr/>
        <p:txBody>
          <a:bodyPr/>
          <a:lstStyle/>
          <a:p>
            <a:r>
              <a:rPr lang="en-US"/>
              <a:t>These procedures are </a:t>
            </a:r>
            <a:r>
              <a:rPr lang="en-US" b="1">
                <a:solidFill>
                  <a:schemeClr val="bg2"/>
                </a:solidFill>
              </a:rPr>
              <a:t>standard</a:t>
            </a:r>
            <a:r>
              <a:rPr lang="en-US"/>
              <a:t> for everyone. </a:t>
            </a:r>
            <a:endParaRPr lang="cs-CZ"/>
          </a:p>
        </p:txBody>
      </p:sp>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6"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4" name="Picture 2">
            <a:extLst>
              <a:ext uri="{FF2B5EF4-FFF2-40B4-BE49-F238E27FC236}">
                <a16:creationId xmlns:a16="http://schemas.microsoft.com/office/drawing/2014/main" id="{D95985B1-782B-4BDB-B03E-1CBD78B3AF11}"/>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2870646" y="934946"/>
            <a:ext cx="1692000" cy="3215408"/>
          </a:xfrm>
          <a:prstGeom prst="rect">
            <a:avLst/>
          </a:prstGeom>
        </p:spPr>
      </p:pic>
      <p:sp>
        <p:nvSpPr>
          <p:cNvPr id="12" name="Text 2">
            <a:extLst>
              <a:ext uri="{FF2B5EF4-FFF2-40B4-BE49-F238E27FC236}">
                <a16:creationId xmlns:a16="http://schemas.microsoft.com/office/drawing/2014/main" id="{F46A1835-3E01-4919-BDCB-218732B4CF10}"/>
              </a:ext>
            </a:extLst>
          </p:cNvPr>
          <p:cNvSpPr txBox="1">
            <a:spLocks/>
          </p:cNvSpPr>
          <p:nvPr/>
        </p:nvSpPr>
        <p:spPr>
          <a:xfrm>
            <a:off x="600635" y="4332764"/>
            <a:ext cx="5774000"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effectLst/>
                <a:latin typeface="Raleway" pitchFamily="2" charset="-18"/>
              </a:rPr>
              <a:t>It is your obligation and in your best interests to </a:t>
            </a:r>
            <a:r>
              <a:rPr lang="en-US" sz="1600" b="1" dirty="0">
                <a:solidFill>
                  <a:srgbClr val="24234C"/>
                </a:solidFill>
                <a:effectLst/>
                <a:latin typeface="Raleway" pitchFamily="2" charset="-18"/>
              </a:rPr>
              <a:t>cooperate</a:t>
            </a:r>
            <a:r>
              <a:rPr lang="en-US" sz="1600" dirty="0">
                <a:effectLst/>
                <a:latin typeface="Raleway" pitchFamily="2" charset="-18"/>
              </a:rPr>
              <a:t> with the authorities and tell the truth.</a:t>
            </a:r>
            <a:endParaRPr lang="cs-CZ" sz="1600" dirty="0">
              <a:latin typeface="Raleway" pitchFamily="2" charset="-18"/>
            </a:endParaRPr>
          </a:p>
        </p:txBody>
      </p:sp>
      <p:pic>
        <p:nvPicPr>
          <p:cNvPr id="2" name="Picture 3" descr="Graphical user interface&#10;&#10;Description automatically generated with medium confidence">
            <a:extLst>
              <a:ext uri="{FF2B5EF4-FFF2-40B4-BE49-F238E27FC236}">
                <a16:creationId xmlns:a16="http://schemas.microsoft.com/office/drawing/2014/main" id="{19336EA6-CCFA-35AA-C4F5-95A1EE0D716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pic>
        <p:nvPicPr>
          <p:cNvPr id="7" name="Picture 4">
            <a:extLst>
              <a:ext uri="{FF2B5EF4-FFF2-40B4-BE49-F238E27FC236}">
                <a16:creationId xmlns:a16="http://schemas.microsoft.com/office/drawing/2014/main" id="{17D762A9-4C97-9594-68FE-ABD691D98D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07770" y="825270"/>
            <a:ext cx="1907543" cy="3418712"/>
          </a:xfrm>
          <a:prstGeom prst="rect">
            <a:avLst/>
          </a:prstGeom>
        </p:spPr>
      </p:pic>
      <p:pic>
        <p:nvPicPr>
          <p:cNvPr id="3" name="27">
            <a:hlinkClick r:id="" action="ppaction://media"/>
            <a:extLst>
              <a:ext uri="{FF2B5EF4-FFF2-40B4-BE49-F238E27FC236}">
                <a16:creationId xmlns:a16="http://schemas.microsoft.com/office/drawing/2014/main" id="{31D8E2AA-391C-2DC7-802C-42A36EE6CF5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74073" y="4150354"/>
            <a:ext cx="347662" cy="347662"/>
          </a:xfrm>
          <a:prstGeom prst="rect">
            <a:avLst/>
          </a:prstGeom>
        </p:spPr>
      </p:pic>
      <p:pic>
        <p:nvPicPr>
          <p:cNvPr id="6" name="Bach-—-Prelude-in-C-(theme-ver.)_AdobeStock_501349562_preview">
            <a:hlinkClick r:id="" action="ppaction://media"/>
            <a:extLst>
              <a:ext uri="{FF2B5EF4-FFF2-40B4-BE49-F238E27FC236}">
                <a16:creationId xmlns:a16="http://schemas.microsoft.com/office/drawing/2014/main" id="{E8846B2A-4D52-41F7-9A31-C816A7F8C0F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770768394"/>
      </p:ext>
    </p:extLst>
  </p:cSld>
  <p:clrMapOvr>
    <a:masterClrMapping/>
  </p:clrMapOvr>
  <p:transition advClick="0" advTm="8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7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9" fill="hold" display="0">
                  <p:stCondLst>
                    <p:cond delay="indefinite"/>
                  </p:stCondLst>
                  <p:endCondLst>
                    <p:cond evt="onStopAudio" delay="0">
                      <p:tgtEl>
                        <p:sldTgt/>
                      </p:tgtEl>
                    </p:cond>
                  </p:endCondLst>
                </p:cTn>
                <p:tgtEl>
                  <p:spTgt spid="3"/>
                </p:tgtEl>
              </p:cMediaNode>
            </p:audio>
            <p:audio>
              <p:cMediaNode vol="3030" numSld="999" showWhenStopped="0">
                <p:cTn id="10" repeatCount="indefinite" fill="hold" display="0">
                  <p:stCondLst>
                    <p:cond delay="indefinite"/>
                  </p:stCondLst>
                  <p:endCondLst>
                    <p:cond evt="onStopAudio" delay="0">
                      <p:tgtEl>
                        <p:sldTgt/>
                      </p:tgtEl>
                    </p:cond>
                  </p:endCondLst>
                </p:cTn>
                <p:tgtEl>
                  <p:spTgt spid="6"/>
                </p:tgtEl>
              </p:cMediaNode>
            </p:audio>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6"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14" name="Picture 2" descr="Shape&#10;&#10;Description automatically generated">
            <a:extLst>
              <a:ext uri="{FF2B5EF4-FFF2-40B4-BE49-F238E27FC236}">
                <a16:creationId xmlns:a16="http://schemas.microsoft.com/office/drawing/2014/main" id="{0973640D-6C5B-414A-AD6B-77C6B03623B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40976" y="835114"/>
            <a:ext cx="576000" cy="1059469"/>
          </a:xfrm>
          <a:prstGeom prst="rect">
            <a:avLst/>
          </a:prstGeom>
        </p:spPr>
      </p:pic>
      <p:pic>
        <p:nvPicPr>
          <p:cNvPr id="6" name="Picture 3">
            <a:extLst>
              <a:ext uri="{FF2B5EF4-FFF2-40B4-BE49-F238E27FC236}">
                <a16:creationId xmlns:a16="http://schemas.microsoft.com/office/drawing/2014/main" id="{BEC8C5A2-27CD-46C5-B2D2-1B8325FBE808}"/>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2797955" y="1585311"/>
            <a:ext cx="1944000" cy="2636666"/>
          </a:xfrm>
          <a:prstGeom prst="rect">
            <a:avLst/>
          </a:prstGeom>
        </p:spPr>
      </p:pic>
      <p:pic>
        <p:nvPicPr>
          <p:cNvPr id="7" name="Picture 4" descr="Graphical user interface&#10;&#10;Description automatically generated with medium confidence">
            <a:extLst>
              <a:ext uri="{FF2B5EF4-FFF2-40B4-BE49-F238E27FC236}">
                <a16:creationId xmlns:a16="http://schemas.microsoft.com/office/drawing/2014/main" id="{0A86E05E-CCE3-48E1-B016-194FE5A7FA2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sp>
        <p:nvSpPr>
          <p:cNvPr id="15" name="Text 1">
            <a:extLst>
              <a:ext uri="{FF2B5EF4-FFF2-40B4-BE49-F238E27FC236}">
                <a16:creationId xmlns:a16="http://schemas.microsoft.com/office/drawing/2014/main" id="{DEB66B0F-D3B4-4E1D-89EC-592058120B81}"/>
              </a:ext>
            </a:extLst>
          </p:cNvPr>
          <p:cNvSpPr txBox="1">
            <a:spLocks/>
          </p:cNvSpPr>
          <p:nvPr/>
        </p:nvSpPr>
        <p:spPr>
          <a:xfrm>
            <a:off x="606307" y="4296434"/>
            <a:ext cx="8341246"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itchFamily="2" charset="-18"/>
              </a:rPr>
              <a:t>If you </a:t>
            </a:r>
            <a:r>
              <a:rPr lang="en-US" sz="1600" b="1" dirty="0">
                <a:solidFill>
                  <a:srgbClr val="24234C"/>
                </a:solidFill>
                <a:latin typeface="Raleway" pitchFamily="2" charset="-18"/>
              </a:rPr>
              <a:t>refuse</a:t>
            </a:r>
            <a:r>
              <a:rPr lang="en-US" sz="1600" dirty="0">
                <a:latin typeface="Raleway" pitchFamily="2" charset="-18"/>
              </a:rPr>
              <a:t> to comply with these procedures, it may negatively affect your application. </a:t>
            </a:r>
            <a:endParaRPr lang="cs-CZ" sz="1600" dirty="0">
              <a:latin typeface="Raleway" pitchFamily="2" charset="-18"/>
            </a:endParaRPr>
          </a:p>
        </p:txBody>
      </p:sp>
      <p:pic>
        <p:nvPicPr>
          <p:cNvPr id="19" name="Picture 5" descr="Text&#10;&#10;Description automatically generated">
            <a:extLst>
              <a:ext uri="{FF2B5EF4-FFF2-40B4-BE49-F238E27FC236}">
                <a16:creationId xmlns:a16="http://schemas.microsoft.com/office/drawing/2014/main" id="{0CE0CE66-99F4-475C-9858-DBC5E9DEC12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786372" y="2182494"/>
            <a:ext cx="817978" cy="739101"/>
          </a:xfrm>
          <a:prstGeom prst="rect">
            <a:avLst/>
          </a:prstGeom>
        </p:spPr>
      </p:pic>
      <p:pic>
        <p:nvPicPr>
          <p:cNvPr id="2" name="Picture 6">
            <a:extLst>
              <a:ext uri="{FF2B5EF4-FFF2-40B4-BE49-F238E27FC236}">
                <a16:creationId xmlns:a16="http://schemas.microsoft.com/office/drawing/2014/main" id="{C2DBC8A8-ABE0-A6EB-65AB-14C8B05E21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07770" y="825270"/>
            <a:ext cx="1907543" cy="3418712"/>
          </a:xfrm>
          <a:prstGeom prst="rect">
            <a:avLst/>
          </a:prstGeom>
        </p:spPr>
      </p:pic>
      <p:pic>
        <p:nvPicPr>
          <p:cNvPr id="3" name="28">
            <a:hlinkClick r:id="" action="ppaction://media"/>
            <a:extLst>
              <a:ext uri="{FF2B5EF4-FFF2-40B4-BE49-F238E27FC236}">
                <a16:creationId xmlns:a16="http://schemas.microsoft.com/office/drawing/2014/main" id="{0CD11C37-9C5A-0561-DEE0-DD630DE4011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64463" y="4298290"/>
            <a:ext cx="347663"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57109EDD-52ED-CD9F-E966-F539AFCA66A1}"/>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2"/>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15182104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 presetClass="mediacall" presetSubtype="0" fill="hold" nodeType="withEffect">
                                  <p:stCondLst>
                                    <p:cond delay="0"/>
                                  </p:stCondLst>
                                  <p:childTnLst>
                                    <p:cmd type="call" cmd="playFrom(0.0)">
                                      <p:cBhvr>
                                        <p:cTn id="9" dur="6376" fill="hold"/>
                                        <p:tgtEl>
                                          <p:spTgt spid="3"/>
                                        </p:tgtEl>
                                      </p:cBhvr>
                                    </p:cmd>
                                  </p:childTnLst>
                                </p:cTn>
                              </p:par>
                              <p:par>
                                <p:cTn id="10" presetID="32" presetClass="emph" presetSubtype="0" fill="hold" nodeType="withEffect">
                                  <p:stCondLst>
                                    <p:cond delay="0"/>
                                  </p:stCondLst>
                                  <p:childTnLst>
                                    <p:animRot by="120000">
                                      <p:cBhvr>
                                        <p:cTn id="11" dur="500" fill="hold">
                                          <p:stCondLst>
                                            <p:cond delay="0"/>
                                          </p:stCondLst>
                                        </p:cTn>
                                        <p:tgtEl>
                                          <p:spTgt spid="14"/>
                                        </p:tgtEl>
                                        <p:attrNameLst>
                                          <p:attrName>r</p:attrName>
                                        </p:attrNameLst>
                                      </p:cBhvr>
                                    </p:animRot>
                                    <p:animRot by="-240000">
                                      <p:cBhvr>
                                        <p:cTn id="12" dur="1000" fill="hold">
                                          <p:stCondLst>
                                            <p:cond delay="1000"/>
                                          </p:stCondLst>
                                        </p:cTn>
                                        <p:tgtEl>
                                          <p:spTgt spid="14"/>
                                        </p:tgtEl>
                                        <p:attrNameLst>
                                          <p:attrName>r</p:attrName>
                                        </p:attrNameLst>
                                      </p:cBhvr>
                                    </p:animRot>
                                    <p:animRot by="240000">
                                      <p:cBhvr>
                                        <p:cTn id="13" dur="1000" fill="hold">
                                          <p:stCondLst>
                                            <p:cond delay="2000"/>
                                          </p:stCondLst>
                                        </p:cTn>
                                        <p:tgtEl>
                                          <p:spTgt spid="14"/>
                                        </p:tgtEl>
                                        <p:attrNameLst>
                                          <p:attrName>r</p:attrName>
                                        </p:attrNameLst>
                                      </p:cBhvr>
                                    </p:animRot>
                                    <p:animRot by="-240000">
                                      <p:cBhvr>
                                        <p:cTn id="14" dur="1000" fill="hold">
                                          <p:stCondLst>
                                            <p:cond delay="3000"/>
                                          </p:stCondLst>
                                        </p:cTn>
                                        <p:tgtEl>
                                          <p:spTgt spid="14"/>
                                        </p:tgtEl>
                                        <p:attrNameLst>
                                          <p:attrName>r</p:attrName>
                                        </p:attrNameLst>
                                      </p:cBhvr>
                                    </p:animRot>
                                    <p:animRot by="120000">
                                      <p:cBhvr>
                                        <p:cTn id="15" dur="1000" fill="hold">
                                          <p:stCondLst>
                                            <p:cond delay="4000"/>
                                          </p:stCondLst>
                                        </p:cTn>
                                        <p:tgtEl>
                                          <p:spTgt spid="14"/>
                                        </p:tgtEl>
                                        <p:attrNameLst>
                                          <p:attrName>r</p:attrName>
                                        </p:attrNameLst>
                                      </p:cBhvr>
                                    </p:animRot>
                                  </p:childTnLst>
                                </p:cTn>
                              </p:par>
                              <p:par>
                                <p:cTn id="16" presetID="63" presetClass="path" presetSubtype="0" accel="50000" decel="50000" fill="hold" nodeType="withEffect">
                                  <p:stCondLst>
                                    <p:cond delay="0"/>
                                  </p:stCondLst>
                                  <p:childTnLst>
                                    <p:animMotion origin="layout" path="M -5.55556E-7 2.34568E-6 L 0.13715 2.34568E-6 " pathEditMode="relative" rAng="0" ptsTypes="AA">
                                      <p:cBhvr>
                                        <p:cTn id="17" dur="2000" fill="hold"/>
                                        <p:tgtEl>
                                          <p:spTgt spid="19"/>
                                        </p:tgtEl>
                                        <p:attrNameLst>
                                          <p:attrName>ppt_x</p:attrName>
                                          <p:attrName>ppt_y</p:attrName>
                                        </p:attrNameLst>
                                      </p:cBhvr>
                                      <p:rCtr x="6858"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3"/>
                </p:tgtEl>
              </p:cMediaNode>
            </p:audio>
            <p:audio>
              <p:cMediaNode vol="3030" numSld="999" showWhenStopped="0">
                <p:cTn id="19" repeatCount="indefinite" fill="hold" display="0">
                  <p:stCondLst>
                    <p:cond delay="indefinite"/>
                  </p:stCondLst>
                  <p:endCondLst>
                    <p:cond evt="onStopAudio" delay="0">
                      <p:tgtEl>
                        <p:sldTgt/>
                      </p:tgtEl>
                    </p:cond>
                  </p:endCondLst>
                </p:cTn>
                <p:tgtEl>
                  <p:spTgt spid="4"/>
                </p:tgtEl>
              </p:cMediaNode>
            </p:audio>
          </p:childTnLst>
        </p:cTn>
      </p:par>
    </p:tnLst>
    <p:bldLst>
      <p:bldP spid="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0646C41-CDA3-44DC-9E3C-EEE3FA2C2868}"/>
              </a:ext>
            </a:extLst>
          </p:cNvPr>
          <p:cNvPicPr>
            <a:picLocks noChangeAspect="1"/>
          </p:cNvPicPr>
          <p:nvPr/>
        </p:nvPicPr>
        <p:blipFill>
          <a:blip r:embed="rId8" cstate="hqprint">
            <a:extLst>
              <a:ext uri="{28A0092B-C50C-407E-A947-70E740481C1C}">
                <a14:useLocalDpi xmlns:a14="http://schemas.microsoft.com/office/drawing/2010/main" val="0"/>
              </a:ext>
            </a:extLst>
          </a:blip>
          <a:srcRect t="6168" b="6168"/>
          <a:stretch/>
        </p:blipFill>
        <p:spPr>
          <a:xfrm>
            <a:off x="-83195" y="0"/>
            <a:ext cx="9310389" cy="5143500"/>
          </a:xfrm>
          <a:prstGeom prst="rect">
            <a:avLst/>
          </a:prstGeom>
        </p:spPr>
      </p:pic>
      <p:pic>
        <p:nvPicPr>
          <p:cNvPr id="4" name="Picture 2">
            <a:extLst>
              <a:ext uri="{FF2B5EF4-FFF2-40B4-BE49-F238E27FC236}">
                <a16:creationId xmlns:a16="http://schemas.microsoft.com/office/drawing/2014/main" id="{D95985B1-782B-4BDB-B03E-1CBD78B3AF11}"/>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2840610" y="884782"/>
            <a:ext cx="1866073" cy="3264833"/>
          </a:xfrm>
          <a:prstGeom prst="rect">
            <a:avLst/>
          </a:prstGeom>
        </p:spPr>
      </p:pic>
      <p:pic>
        <p:nvPicPr>
          <p:cNvPr id="3" name="Picture 3" descr="A picture containing text, vector graphics, toy, doll&#10;&#10;Description automatically generated">
            <a:extLst>
              <a:ext uri="{FF2B5EF4-FFF2-40B4-BE49-F238E27FC236}">
                <a16:creationId xmlns:a16="http://schemas.microsoft.com/office/drawing/2014/main" id="{3AA4326F-FE0F-448B-B7D2-36E1135E915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046347" y="452889"/>
            <a:ext cx="1224000" cy="1977417"/>
          </a:xfrm>
          <a:prstGeom prst="rect">
            <a:avLst/>
          </a:prstGeom>
        </p:spPr>
      </p:pic>
      <p:sp>
        <p:nvSpPr>
          <p:cNvPr id="11" name="Text 1">
            <a:extLst>
              <a:ext uri="{FF2B5EF4-FFF2-40B4-BE49-F238E27FC236}">
                <a16:creationId xmlns:a16="http://schemas.microsoft.com/office/drawing/2014/main" id="{8D6B7CE2-BB36-4AE1-8AD7-13CAB9B5580E}"/>
              </a:ext>
            </a:extLst>
          </p:cNvPr>
          <p:cNvSpPr txBox="1">
            <a:spLocks/>
          </p:cNvSpPr>
          <p:nvPr/>
        </p:nvSpPr>
        <p:spPr>
          <a:xfrm>
            <a:off x="115812" y="4497277"/>
            <a:ext cx="8804799" cy="219895"/>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dirty="0">
                <a:latin typeface="Raleway" panose="020B0503030101060003" pitchFamily="34" charset="0"/>
              </a:rPr>
              <a:t>An </a:t>
            </a:r>
            <a:r>
              <a:rPr lang="en-US" sz="1600" b="1" dirty="0">
                <a:solidFill>
                  <a:srgbClr val="24234C"/>
                </a:solidFill>
                <a:latin typeface="Raleway" panose="020B0503030101060003" pitchFamily="34" charset="0"/>
              </a:rPr>
              <a:t>interpreter</a:t>
            </a:r>
            <a:r>
              <a:rPr lang="en-US" sz="1600" dirty="0">
                <a:latin typeface="Raleway" panose="020B0503030101060003" pitchFamily="34" charset="0"/>
              </a:rPr>
              <a:t> will be available, if necessary</a:t>
            </a:r>
            <a:r>
              <a:rPr lang="en-US" sz="1800" dirty="0">
                <a:latin typeface="Raleway" panose="020B0503030101060003" pitchFamily="34" charset="0"/>
              </a:rPr>
              <a:t>. </a:t>
            </a:r>
          </a:p>
        </p:txBody>
      </p:sp>
      <p:sp>
        <p:nvSpPr>
          <p:cNvPr id="10" name="Text 2">
            <a:extLst>
              <a:ext uri="{FF2B5EF4-FFF2-40B4-BE49-F238E27FC236}">
                <a16:creationId xmlns:a16="http://schemas.microsoft.com/office/drawing/2014/main" id="{C8BBFCE9-7463-F1AD-F8A3-3C8980404DF8}"/>
              </a:ext>
            </a:extLst>
          </p:cNvPr>
          <p:cNvSpPr txBox="1"/>
          <p:nvPr/>
        </p:nvSpPr>
        <p:spPr>
          <a:xfrm>
            <a:off x="45739" y="4697593"/>
            <a:ext cx="9119983" cy="338554"/>
          </a:xfrm>
          <a:prstGeom prst="rect">
            <a:avLst/>
          </a:prstGeom>
          <a:noFill/>
        </p:spPr>
        <p:txBody>
          <a:bodyPr wrap="square">
            <a:spAutoFit/>
          </a:bodyPr>
          <a:lstStyle/>
          <a:p>
            <a:r>
              <a:rPr lang="en-US" sz="1600" dirty="0">
                <a:latin typeface="Raleway" panose="020B0503030101060003" pitchFamily="34" charset="0"/>
              </a:rPr>
              <a:t>It is important that you tell the authorities if you do not understand the official or the interpreter.</a:t>
            </a:r>
            <a:endParaRPr lang="cs-CZ" sz="1600" dirty="0">
              <a:latin typeface="Raleway" panose="020B0503030101060003" pitchFamily="34" charset="0"/>
            </a:endParaRPr>
          </a:p>
        </p:txBody>
      </p:sp>
      <p:pic>
        <p:nvPicPr>
          <p:cNvPr id="6" name="Picture 4" descr="Graphical user interface&#10;&#10;Description automatically generated with medium confidence">
            <a:extLst>
              <a:ext uri="{FF2B5EF4-FFF2-40B4-BE49-F238E27FC236}">
                <a16:creationId xmlns:a16="http://schemas.microsoft.com/office/drawing/2014/main" id="{3B4FA49D-C427-D143-5F6A-4A4CD884EC1B}"/>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3487635" y="1888350"/>
            <a:ext cx="2674626" cy="2510033"/>
          </a:xfrm>
          <a:prstGeom prst="rect">
            <a:avLst/>
          </a:prstGeom>
        </p:spPr>
      </p:pic>
      <p:pic>
        <p:nvPicPr>
          <p:cNvPr id="9" name="Picture 5">
            <a:extLst>
              <a:ext uri="{FF2B5EF4-FFF2-40B4-BE49-F238E27FC236}">
                <a16:creationId xmlns:a16="http://schemas.microsoft.com/office/drawing/2014/main" id="{1916EEED-3B2B-D624-CD82-40D501FB6B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08037" y="830979"/>
            <a:ext cx="2674578" cy="3352491"/>
          </a:xfrm>
          <a:prstGeom prst="rect">
            <a:avLst/>
          </a:prstGeom>
        </p:spPr>
      </p:pic>
      <p:pic>
        <p:nvPicPr>
          <p:cNvPr id="2" name="29">
            <a:hlinkClick r:id="" action="ppaction://media"/>
            <a:extLst>
              <a:ext uri="{FF2B5EF4-FFF2-40B4-BE49-F238E27FC236}">
                <a16:creationId xmlns:a16="http://schemas.microsoft.com/office/drawing/2014/main" id="{F1FCEE4F-22F9-B0AD-4C06-61C47DE9340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80411" y="4149615"/>
            <a:ext cx="347663" cy="347662"/>
          </a:xfrm>
          <a:prstGeom prst="rect">
            <a:avLst/>
          </a:prstGeom>
        </p:spPr>
      </p:pic>
      <p:pic>
        <p:nvPicPr>
          <p:cNvPr id="7" name="30">
            <a:hlinkClick r:id="" action="ppaction://media"/>
            <a:extLst>
              <a:ext uri="{FF2B5EF4-FFF2-40B4-BE49-F238E27FC236}">
                <a16:creationId xmlns:a16="http://schemas.microsoft.com/office/drawing/2014/main" id="{F1C45237-2E98-8AD6-93F3-7279630FDB9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22731" y="4862315"/>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13795185-6AA9-0446-5E50-2C39039EEE70}"/>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60346489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5"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animEffect transition="in" filter="fade">
                                      <p:cBhvr>
                                        <p:cTn id="9" dur="500"/>
                                        <p:tgtEl>
                                          <p:spTgt spid="11">
                                            <p:txEl>
                                              <p:pRg st="0" end="0"/>
                                            </p:txEl>
                                          </p:spTgt>
                                        </p:tgtEl>
                                      </p:cBhvr>
                                    </p:animEffect>
                                  </p:childTnLst>
                                </p:cTn>
                              </p:par>
                              <p:par>
                                <p:cTn id="10" presetID="10" presetClass="entr" presetSubtype="0" fill="hold" grpId="0" nodeType="withEffect">
                                  <p:stCondLst>
                                    <p:cond delay="3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 presetClass="mediacall" presetSubtype="0" fill="hold" nodeType="withEffect">
                                  <p:stCondLst>
                                    <p:cond delay="3500"/>
                                  </p:stCondLst>
                                  <p:childTnLst>
                                    <p:cmd type="call" cmd="playFrom(0.0)">
                                      <p:cBhvr>
                                        <p:cTn id="14" dur="649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2"/>
                </p:tgtEl>
              </p:cMediaNode>
            </p:audio>
            <p:audio>
              <p:cMediaNode vol="100000">
                <p:cTn id="16" fill="hold" display="0">
                  <p:stCondLst>
                    <p:cond delay="indefinite"/>
                  </p:stCondLst>
                  <p:endCondLst>
                    <p:cond evt="onStopAudio" delay="0">
                      <p:tgtEl>
                        <p:sldTgt/>
                      </p:tgtEl>
                    </p:cond>
                  </p:endCondLst>
                </p:cTn>
                <p:tgtEl>
                  <p:spTgt spid="7"/>
                </p:tgtEl>
              </p:cMediaNode>
            </p:audio>
            <p:audio>
              <p:cMediaNode vol="3030" numSld="999" showWhenStopped="0">
                <p:cTn id="17" repeatCount="indefinite" fill="hold" display="0">
                  <p:stCondLst>
                    <p:cond delay="indefinite"/>
                  </p:stCondLst>
                  <p:endCondLst>
                    <p:cond evt="onStopAudio" delay="0">
                      <p:tgtEl>
                        <p:sldTgt/>
                      </p:tgtEl>
                    </p:cond>
                  </p:endCondLst>
                </p:cTn>
                <p:tgtEl>
                  <p:spTgt spid="8"/>
                </p:tgtEl>
              </p:cMediaNode>
            </p:audio>
          </p:childTnLst>
        </p:cTn>
      </p:par>
    </p:tnLst>
    <p:bldLst>
      <p:bldP spid="11" grpId="0" uiExpand="1" build="p"/>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249E71E-CF0B-FF1A-61EE-99DAE5BBDB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6835" y="166150"/>
            <a:ext cx="6414932" cy="4811199"/>
          </a:xfrm>
          <a:prstGeom prst="rect">
            <a:avLst/>
          </a:prstGeom>
        </p:spPr>
      </p:pic>
      <p:sp>
        <p:nvSpPr>
          <p:cNvPr id="8" name="Text 1">
            <a:extLst>
              <a:ext uri="{FF2B5EF4-FFF2-40B4-BE49-F238E27FC236}">
                <a16:creationId xmlns:a16="http://schemas.microsoft.com/office/drawing/2014/main" id="{69649A32-94FA-448B-9AA2-480D7531144F}"/>
              </a:ext>
            </a:extLst>
          </p:cNvPr>
          <p:cNvSpPr>
            <a:spLocks noGrp="1"/>
          </p:cNvSpPr>
          <p:nvPr>
            <p:ph type="subTitle" idx="1"/>
          </p:nvPr>
        </p:nvSpPr>
        <p:spPr>
          <a:xfrm>
            <a:off x="596515" y="3758905"/>
            <a:ext cx="7617753" cy="1162436"/>
          </a:xfrm>
        </p:spPr>
        <p:txBody>
          <a:bodyPr>
            <a:normAutofit/>
          </a:bodyPr>
          <a:lstStyle/>
          <a:p>
            <a:r>
              <a:rPr lang="en-US" sz="1600" dirty="0">
                <a:latin typeface="Raleway" pitchFamily="2" charset="0"/>
              </a:rPr>
              <a:t>Any information you share with the authorities will stay </a:t>
            </a:r>
            <a:r>
              <a:rPr lang="en-US" sz="1600" b="1" dirty="0">
                <a:solidFill>
                  <a:srgbClr val="24234C"/>
                </a:solidFill>
                <a:latin typeface="Raleway" panose="020B0503030101060003" pitchFamily="34" charset="0"/>
              </a:rPr>
              <a:t>confidential</a:t>
            </a:r>
            <a:r>
              <a:rPr lang="en-US" sz="1600" dirty="0">
                <a:latin typeface="Raleway" pitchFamily="2" charset="0"/>
              </a:rPr>
              <a:t>. </a:t>
            </a:r>
            <a:br>
              <a:rPr lang="cs-CZ" sz="1600" dirty="0">
                <a:latin typeface="Raleway" pitchFamily="2" charset="0"/>
              </a:rPr>
            </a:br>
            <a:r>
              <a:rPr lang="en-US" sz="1600" dirty="0">
                <a:latin typeface="Raleway" pitchFamily="2" charset="-18"/>
              </a:rPr>
              <a:t>It will not be shared outside the authorities without your consent. </a:t>
            </a:r>
            <a:br>
              <a:rPr lang="cs-CZ" sz="1600" dirty="0">
                <a:latin typeface="Raleway" pitchFamily="2" charset="-18"/>
              </a:rPr>
            </a:br>
            <a:r>
              <a:rPr lang="en-US" sz="1600" dirty="0">
                <a:latin typeface="Raleway" pitchFamily="2" charset="-18"/>
              </a:rPr>
              <a:t>It will never be shared with the authorities in your home country. </a:t>
            </a:r>
            <a:endParaRPr lang="cs-CZ" sz="1600" dirty="0">
              <a:latin typeface="Raleway" pitchFamily="2" charset="-18"/>
            </a:endParaRPr>
          </a:p>
        </p:txBody>
      </p:sp>
      <p:grpSp>
        <p:nvGrpSpPr>
          <p:cNvPr id="13" name="Group 1">
            <a:extLst>
              <a:ext uri="{FF2B5EF4-FFF2-40B4-BE49-F238E27FC236}">
                <a16:creationId xmlns:a16="http://schemas.microsoft.com/office/drawing/2014/main" id="{5F79D8C4-C20B-480B-87B6-A2CE0D7926FC}"/>
              </a:ext>
            </a:extLst>
          </p:cNvPr>
          <p:cNvGrpSpPr/>
          <p:nvPr/>
        </p:nvGrpSpPr>
        <p:grpSpPr>
          <a:xfrm>
            <a:off x="3900584" y="276519"/>
            <a:ext cx="1219906" cy="1060583"/>
            <a:chOff x="3959158" y="775439"/>
            <a:chExt cx="1219906" cy="1060583"/>
          </a:xfrm>
        </p:grpSpPr>
        <p:pic>
          <p:nvPicPr>
            <p:cNvPr id="10" name="Picture 3" descr="Text&#10;&#10;Description automatically generated">
              <a:extLst>
                <a:ext uri="{FF2B5EF4-FFF2-40B4-BE49-F238E27FC236}">
                  <a16:creationId xmlns:a16="http://schemas.microsoft.com/office/drawing/2014/main" id="{4BFF3BC5-A4A8-4A24-BF8E-7B2F2B23BCC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3959158" y="775439"/>
              <a:ext cx="915106" cy="755783"/>
            </a:xfrm>
            <a:prstGeom prst="roundRect">
              <a:avLst>
                <a:gd name="adj" fmla="val 28733"/>
              </a:avLst>
            </a:prstGeom>
          </p:spPr>
        </p:pic>
        <p:pic>
          <p:nvPicPr>
            <p:cNvPr id="11" name="Picture 2" descr="Text&#10;&#10;Description automatically generated">
              <a:extLst>
                <a:ext uri="{FF2B5EF4-FFF2-40B4-BE49-F238E27FC236}">
                  <a16:creationId xmlns:a16="http://schemas.microsoft.com/office/drawing/2014/main" id="{3082EEE8-A0D2-40E4-8290-7E8A359AB5B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4111558" y="927839"/>
              <a:ext cx="915106" cy="755783"/>
            </a:xfrm>
            <a:prstGeom prst="roundRect">
              <a:avLst>
                <a:gd name="adj" fmla="val 28733"/>
              </a:avLst>
            </a:prstGeom>
          </p:spPr>
        </p:pic>
        <p:pic>
          <p:nvPicPr>
            <p:cNvPr id="12" name="Picture 1" descr="Text&#10;&#10;Description automatically generated">
              <a:extLst>
                <a:ext uri="{FF2B5EF4-FFF2-40B4-BE49-F238E27FC236}">
                  <a16:creationId xmlns:a16="http://schemas.microsoft.com/office/drawing/2014/main" id="{54EF628B-2C2B-4D50-9ED5-80FBB759710F}"/>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14247" t="19078" r="-265" b="-257"/>
            <a:stretch/>
          </p:blipFill>
          <p:spPr>
            <a:xfrm>
              <a:off x="4263958" y="1080239"/>
              <a:ext cx="915106" cy="755783"/>
            </a:xfrm>
            <a:prstGeom prst="roundRect">
              <a:avLst>
                <a:gd name="adj" fmla="val 28733"/>
              </a:avLst>
            </a:prstGeom>
          </p:spPr>
        </p:pic>
      </p:grpSp>
      <p:pic>
        <p:nvPicPr>
          <p:cNvPr id="2" name="31">
            <a:hlinkClick r:id="" action="ppaction://media"/>
            <a:extLst>
              <a:ext uri="{FF2B5EF4-FFF2-40B4-BE49-F238E27FC236}">
                <a16:creationId xmlns:a16="http://schemas.microsoft.com/office/drawing/2014/main" id="{49836876-77F3-D5C9-71B8-56DAF598BE2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75599" y="4094685"/>
            <a:ext cx="347663" cy="347663"/>
          </a:xfrm>
          <a:prstGeom prst="rect">
            <a:avLst/>
          </a:prstGeom>
        </p:spPr>
      </p:pic>
      <p:pic>
        <p:nvPicPr>
          <p:cNvPr id="3" name="32">
            <a:hlinkClick r:id="" action="ppaction://media"/>
            <a:extLst>
              <a:ext uri="{FF2B5EF4-FFF2-40B4-BE49-F238E27FC236}">
                <a16:creationId xmlns:a16="http://schemas.microsoft.com/office/drawing/2014/main" id="{9996D685-4C05-5DA2-69E2-2DF76F1A116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77964" y="4596100"/>
            <a:ext cx="347663" cy="347663"/>
          </a:xfrm>
          <a:prstGeom prst="rect">
            <a:avLst/>
          </a:prstGeom>
        </p:spPr>
      </p:pic>
      <p:pic>
        <p:nvPicPr>
          <p:cNvPr id="14" name="Picture 1">
            <a:extLst>
              <a:ext uri="{FF2B5EF4-FFF2-40B4-BE49-F238E27FC236}">
                <a16:creationId xmlns:a16="http://schemas.microsoft.com/office/drawing/2014/main" id="{75DF1F44-9ACB-6D5F-3A49-D744B0F8458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53421" y="166150"/>
            <a:ext cx="6414932" cy="4811199"/>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572CC70-6322-18F6-8040-7E86CB677EE7}"/>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482575257"/>
      </p:ext>
    </p:extLst>
  </p:cSld>
  <p:clrMapOvr>
    <a:masterClrMapping/>
  </p:clrMapOvr>
  <p:transition advClick="0" advTm="14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withEffect">
                                  <p:stCondLst>
                                    <p:cond delay="2500"/>
                                  </p:stCondLst>
                                  <p:childTnLst>
                                    <p:animMotion origin="layout" path="M 8.33333E-7 -1.23457E-7 L -0.00313 0.37346 " pathEditMode="relative" rAng="0" ptsTypes="AA">
                                      <p:cBhvr>
                                        <p:cTn id="6" dur="5000" fill="hold"/>
                                        <p:tgtEl>
                                          <p:spTgt spid="13"/>
                                        </p:tgtEl>
                                        <p:attrNameLst>
                                          <p:attrName>ppt_x</p:attrName>
                                          <p:attrName>ppt_y</p:attrName>
                                        </p:attrNameLst>
                                      </p:cBhvr>
                                      <p:rCtr x="-156" y="18673"/>
                                    </p:animMotion>
                                  </p:childTnLst>
                                </p:cTn>
                              </p:par>
                              <p:par>
                                <p:cTn id="7" presetID="1" presetClass="mediacall" presetSubtype="0" fill="hold" nodeType="withEffect">
                                  <p:stCondLst>
                                    <p:cond delay="0"/>
                                  </p:stCondLst>
                                  <p:childTnLst>
                                    <p:cmd type="call" cmd="playFrom(0.0)">
                                      <p:cBhvr>
                                        <p:cTn id="8" dur="4401" fill="hold"/>
                                        <p:tgtEl>
                                          <p:spTgt spid="2"/>
                                        </p:tgtEl>
                                      </p:cBhvr>
                                    </p:cmd>
                                  </p:childTnLst>
                                </p:cTn>
                              </p:par>
                              <p:par>
                                <p:cTn id="9" presetID="1" presetClass="mediacall" presetSubtype="0" fill="hold" nodeType="withEffect">
                                  <p:stCondLst>
                                    <p:cond delay="5000"/>
                                  </p:stCondLst>
                                  <p:childTnLst>
                                    <p:cmd type="call" cmd="playFrom(0.0)">
                                      <p:cBhvr>
                                        <p:cTn id="10" dur="91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2"/>
                </p:tgtEl>
              </p:cMediaNode>
            </p:audio>
            <p:audio>
              <p:cMediaNode vol="100000">
                <p:cTn id="12" fill="hold" display="0">
                  <p:stCondLst>
                    <p:cond delay="indefinite"/>
                  </p:stCondLst>
                  <p:endCondLst>
                    <p:cond evt="onStopAudio" delay="0">
                      <p:tgtEl>
                        <p:sldTgt/>
                      </p:tgtEl>
                    </p:cond>
                  </p:endCondLst>
                </p:cTn>
                <p:tgtEl>
                  <p:spTgt spid="3"/>
                </p:tgtEl>
              </p:cMediaNode>
            </p:audio>
            <p:audio>
              <p:cMediaNode vol="3030" numSld="999" showWhenStopped="0">
                <p:cTn id="13"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pic>
        <p:nvPicPr>
          <p:cNvPr id="3" name="Picture 1">
            <a:extLst>
              <a:ext uri="{FF2B5EF4-FFF2-40B4-BE49-F238E27FC236}">
                <a16:creationId xmlns:a16="http://schemas.microsoft.com/office/drawing/2014/main" id="{169BD5E9-AD92-4D54-1AAD-CAF425B940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4" name="33">
            <a:hlinkClick r:id="" action="ppaction://media"/>
            <a:extLst>
              <a:ext uri="{FF2B5EF4-FFF2-40B4-BE49-F238E27FC236}">
                <a16:creationId xmlns:a16="http://schemas.microsoft.com/office/drawing/2014/main" id="{5CDFF0E5-6156-064B-2088-6F7662CD034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89495" y="3074088"/>
            <a:ext cx="347663" cy="347662"/>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AC64488-0013-48DF-3F3B-ED1E4205416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38226268"/>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9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1737992"/>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sp>
        <p:nvSpPr>
          <p:cNvPr id="13" name="Text 1">
            <a:extLst>
              <a:ext uri="{FF2B5EF4-FFF2-40B4-BE49-F238E27FC236}">
                <a16:creationId xmlns:a16="http://schemas.microsoft.com/office/drawing/2014/main" id="{49126A58-9EBB-C1AC-E6CD-4C66EF50CB7E}"/>
              </a:ext>
            </a:extLst>
          </p:cNvPr>
          <p:cNvSpPr txBox="1"/>
          <p:nvPr/>
        </p:nvSpPr>
        <p:spPr>
          <a:xfrm>
            <a:off x="929521" y="2156251"/>
            <a:ext cx="3340116" cy="830997"/>
          </a:xfrm>
          <a:prstGeom prst="rect">
            <a:avLst/>
          </a:prstGeom>
          <a:noFill/>
        </p:spPr>
        <p:txBody>
          <a:bodyPr wrap="square">
            <a:spAutoFit/>
          </a:bodyPr>
          <a:lstStyle/>
          <a:p>
            <a:r>
              <a:rPr lang="en-GB" sz="1600" dirty="0">
                <a:latin typeface="Raleway" panose="020B0503030101060003" pitchFamily="34" charset="0"/>
              </a:rPr>
              <a:t>As a general rule, you </a:t>
            </a:r>
            <a:r>
              <a:rPr lang="en-GB" sz="1600" b="1" dirty="0">
                <a:solidFill>
                  <a:srgbClr val="24234C"/>
                </a:solidFill>
                <a:latin typeface="Raleway" panose="020B0503030101060003" pitchFamily="34" charset="0"/>
              </a:rPr>
              <a:t>cannot</a:t>
            </a:r>
            <a:r>
              <a:rPr lang="en-GB" sz="1600" b="1" dirty="0">
                <a:solidFill>
                  <a:srgbClr val="E0B002"/>
                </a:solidFill>
                <a:latin typeface="Raleway" panose="020B0503030101060003" pitchFamily="34" charset="0"/>
              </a:rPr>
              <a:t> </a:t>
            </a:r>
            <a:r>
              <a:rPr lang="en-GB" sz="1600" b="1" dirty="0">
                <a:solidFill>
                  <a:srgbClr val="24234C"/>
                </a:solidFill>
                <a:latin typeface="Raleway" panose="020B0503030101060003" pitchFamily="34" charset="0"/>
              </a:rPr>
              <a:t>choose</a:t>
            </a:r>
            <a:r>
              <a:rPr lang="en-GB" sz="1600" b="1" dirty="0">
                <a:solidFill>
                  <a:srgbClr val="E0B002"/>
                </a:solidFill>
                <a:latin typeface="Raleway" panose="020B0503030101060003" pitchFamily="34" charset="0"/>
              </a:rPr>
              <a:t> </a:t>
            </a:r>
            <a:r>
              <a:rPr lang="en-GB" sz="1600" dirty="0">
                <a:latin typeface="Raleway" panose="020B0503030101060003" pitchFamily="34" charset="0"/>
              </a:rPr>
              <a:t>the country in which you apply for asylum. </a:t>
            </a:r>
          </a:p>
        </p:txBody>
      </p:sp>
      <p:pic>
        <p:nvPicPr>
          <p:cNvPr id="3" name="Picture 1">
            <a:extLst>
              <a:ext uri="{FF2B5EF4-FFF2-40B4-BE49-F238E27FC236}">
                <a16:creationId xmlns:a16="http://schemas.microsoft.com/office/drawing/2014/main" id="{4C44D7D1-23F7-7F23-3DE4-34DE6876C9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6" name="34-2">
            <a:hlinkClick r:id="" action="ppaction://media"/>
            <a:extLst>
              <a:ext uri="{FF2B5EF4-FFF2-40B4-BE49-F238E27FC236}">
                <a16:creationId xmlns:a16="http://schemas.microsoft.com/office/drawing/2014/main" id="{A53738E5-7511-DE63-2EF5-9C116E799C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8360" y="3370075"/>
            <a:ext cx="347662" cy="347662"/>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B64BFA30-351A-E391-0067-18F8A95FD82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766363202"/>
      </p:ext>
    </p:extLst>
  </p:cSld>
  <p:clrMapOvr>
    <a:masterClrMapping/>
  </p:clrMapOvr>
  <p:transition advClick="0" advTm="6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2">
            <a:extLst>
              <a:ext uri="{FF2B5EF4-FFF2-40B4-BE49-F238E27FC236}">
                <a16:creationId xmlns:a16="http://schemas.microsoft.com/office/drawing/2014/main" id="{5CE750F4-C17A-18FE-19A4-C2264C6DBE70}"/>
              </a:ext>
            </a:extLst>
          </p:cNvPr>
          <p:cNvSpPr txBox="1"/>
          <p:nvPr/>
        </p:nvSpPr>
        <p:spPr>
          <a:xfrm>
            <a:off x="929521" y="2156251"/>
            <a:ext cx="3577652" cy="584775"/>
          </a:xfrm>
          <a:prstGeom prst="rect">
            <a:avLst/>
          </a:prstGeom>
          <a:noFill/>
        </p:spPr>
        <p:txBody>
          <a:bodyPr wrap="square">
            <a:spAutoFit/>
          </a:bodyPr>
          <a:lstStyle/>
          <a:p>
            <a:r>
              <a:rPr lang="en-GB" sz="1600" dirty="0">
                <a:latin typeface="Raleway" panose="020B0503030101060003" pitchFamily="34" charset="0"/>
              </a:rPr>
              <a:t>You need to apply </a:t>
            </a:r>
            <a:r>
              <a:rPr lang="en-GB" sz="1600" b="1" dirty="0">
                <a:solidFill>
                  <a:srgbClr val="24234C"/>
                </a:solidFill>
                <a:latin typeface="Raleway" panose="020B0503030101060003" pitchFamily="34" charset="0"/>
              </a:rPr>
              <a:t>as soon </a:t>
            </a:r>
            <a:r>
              <a:rPr lang="cs-CZ" sz="1600" b="1" dirty="0">
                <a:solidFill>
                  <a:srgbClr val="24234C"/>
                </a:solidFill>
                <a:latin typeface="Raleway" panose="020B0503030101060003" pitchFamily="34" charset="0"/>
              </a:rPr>
              <a:t>as</a:t>
            </a:r>
            <a:r>
              <a:rPr lang="en-GB" sz="1600" b="1" dirty="0">
                <a:solidFill>
                  <a:srgbClr val="24234C"/>
                </a:solidFill>
                <a:latin typeface="Raleway" panose="020B0503030101060003" pitchFamily="34" charset="0"/>
              </a:rPr>
              <a:t> possible </a:t>
            </a:r>
            <a:r>
              <a:rPr lang="en-GB" sz="1600" dirty="0">
                <a:latin typeface="Raleway" panose="020B0503030101060003" pitchFamily="34" charset="0"/>
              </a:rPr>
              <a:t>after you arrive </a:t>
            </a:r>
            <a:r>
              <a:rPr lang="cs-CZ" sz="1600" dirty="0">
                <a:latin typeface="Raleway" panose="020B0503030101060003" pitchFamily="34" charset="0"/>
              </a:rPr>
              <a:t>in</a:t>
            </a:r>
            <a:r>
              <a:rPr lang="en-GB" sz="1600" dirty="0">
                <a:latin typeface="Raleway" panose="020B0503030101060003" pitchFamily="34" charset="0"/>
              </a:rPr>
              <a:t> Europe.</a:t>
            </a:r>
          </a:p>
        </p:txBody>
      </p:sp>
      <p:pic>
        <p:nvPicPr>
          <p:cNvPr id="6" name="Picture 1">
            <a:extLst>
              <a:ext uri="{FF2B5EF4-FFF2-40B4-BE49-F238E27FC236}">
                <a16:creationId xmlns:a16="http://schemas.microsoft.com/office/drawing/2014/main" id="{A2386F0F-1150-1E77-858D-4AC5B57EF1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8" name="Picture 2">
            <a:extLst>
              <a:ext uri="{FF2B5EF4-FFF2-40B4-BE49-F238E27FC236}">
                <a16:creationId xmlns:a16="http://schemas.microsoft.com/office/drawing/2014/main" id="{2EE34838-62AC-8970-4FB7-8642A3258A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C0166E31-B313-D7A8-EA45-B5A73EDD8FD1}"/>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2" name="35">
            <a:hlinkClick r:id="" action="ppaction://media"/>
            <a:extLst>
              <a:ext uri="{FF2B5EF4-FFF2-40B4-BE49-F238E27FC236}">
                <a16:creationId xmlns:a16="http://schemas.microsoft.com/office/drawing/2014/main" id="{7B723954-629A-E402-8A5C-77ECF69AABC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19551" y="3231143"/>
            <a:ext cx="347662" cy="347663"/>
          </a:xfrm>
          <a:prstGeom prst="rect">
            <a:avLst/>
          </a:prstGeom>
        </p:spPr>
      </p:pic>
      <p:sp>
        <p:nvSpPr>
          <p:cNvPr id="5" name="Title 1">
            <a:extLst>
              <a:ext uri="{FF2B5EF4-FFF2-40B4-BE49-F238E27FC236}">
                <a16:creationId xmlns:a16="http://schemas.microsoft.com/office/drawing/2014/main" id="{41913D05-6500-4D58-7899-63CEB5369E5F}"/>
              </a:ext>
            </a:extLst>
          </p:cNvPr>
          <p:cNvSpPr>
            <a:spLocks noGrp="1"/>
          </p:cNvSpPr>
          <p:nvPr>
            <p:ph type="ctrTitle"/>
          </p:nvPr>
        </p:nvSpPr>
        <p:spPr>
          <a:xfrm>
            <a:off x="308598" y="-158869"/>
            <a:ext cx="7658608" cy="1737992"/>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pic>
        <p:nvPicPr>
          <p:cNvPr id="3" name="Bach-—-Prelude-in-C-(theme-ver.)_AdobeStock_501349562_preview">
            <a:hlinkClick r:id="" action="ppaction://media"/>
            <a:extLst>
              <a:ext uri="{FF2B5EF4-FFF2-40B4-BE49-F238E27FC236}">
                <a16:creationId xmlns:a16="http://schemas.microsoft.com/office/drawing/2014/main" id="{780D4921-E581-F3F9-4AB4-5109686572F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841211601"/>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a:solidFill>
                  <a:srgbClr val="24234C"/>
                </a:solidFill>
                <a:latin typeface="Raleway" panose="020B0503030101060003" pitchFamily="34" charset="0"/>
              </a:rPr>
              <a:t>l</a:t>
            </a:r>
            <a:r>
              <a:rPr lang="en-GB" sz="2800" dirty="0" err="1">
                <a:solidFill>
                  <a:srgbClr val="24234C"/>
                </a:solidFill>
                <a:latin typeface="Raleway" panose="020B0503030101060003" pitchFamily="34" charset="0"/>
              </a:rPr>
              <a:t>ing</a:t>
            </a:r>
            <a:r>
              <a:rPr lang="en-GB" sz="2800" dirty="0">
                <a:solidFill>
                  <a:srgbClr val="24234C"/>
                </a:solidFill>
                <a:latin typeface="Raleway" panose="020B0503030101060003" pitchFamily="34" charset="0"/>
              </a:rPr>
              <a:t> to other countries</a:t>
            </a:r>
            <a:endParaRPr lang="cs-CZ" sz="4400" dirty="0">
              <a:solidFill>
                <a:srgbClr val="24234C"/>
              </a:solidFill>
              <a:latin typeface="Raleway" panose="020B0503030101060003" pitchFamily="34" charset="0"/>
            </a:endParaRPr>
          </a:p>
        </p:txBody>
      </p:sp>
      <p:sp>
        <p:nvSpPr>
          <p:cNvPr id="8" name="Text 3">
            <a:extLst>
              <a:ext uri="{FF2B5EF4-FFF2-40B4-BE49-F238E27FC236}">
                <a16:creationId xmlns:a16="http://schemas.microsoft.com/office/drawing/2014/main" id="{42C258FE-61AE-D25C-F883-05469AE835D2}"/>
              </a:ext>
            </a:extLst>
          </p:cNvPr>
          <p:cNvSpPr txBox="1"/>
          <p:nvPr/>
        </p:nvSpPr>
        <p:spPr>
          <a:xfrm>
            <a:off x="929521" y="2156251"/>
            <a:ext cx="3340116" cy="2308324"/>
          </a:xfrm>
          <a:prstGeom prst="rect">
            <a:avLst/>
          </a:prstGeom>
          <a:noFill/>
        </p:spPr>
        <p:txBody>
          <a:bodyPr wrap="square">
            <a:spAutoFit/>
          </a:bodyPr>
          <a:lstStyle/>
          <a:p>
            <a:r>
              <a:rPr lang="en-GB" sz="1600" dirty="0">
                <a:latin typeface="Raleway" panose="020B0503030101060003" pitchFamily="34" charset="0"/>
              </a:rPr>
              <a:t>There is only one country responsible for the examination of your asylum application. </a:t>
            </a:r>
          </a:p>
          <a:p>
            <a:endParaRPr lang="en-GB" sz="1600" dirty="0">
              <a:latin typeface="Raleway" panose="020B0503030101060003" pitchFamily="34" charset="0"/>
            </a:endParaRPr>
          </a:p>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should not move to another country </a:t>
            </a:r>
            <a:r>
              <a:rPr lang="en-GB" sz="1600" dirty="0">
                <a:latin typeface="Raleway" panose="020B0503030101060003" pitchFamily="34" charset="0"/>
              </a:rPr>
              <a:t>on your own initiative. If you do so, you may be returned to the country that is responsible for your application</a:t>
            </a:r>
            <a:r>
              <a:rPr lang="cs-CZ" sz="1600" dirty="0">
                <a:latin typeface="Raleway" panose="020B0503030101060003" pitchFamily="34" charset="0"/>
              </a:rPr>
              <a:t>.</a:t>
            </a:r>
            <a:endParaRPr lang="en-GB" sz="1600" dirty="0">
              <a:latin typeface="Raleway" panose="020B0503030101060003" pitchFamily="34" charset="0"/>
            </a:endParaRPr>
          </a:p>
        </p:txBody>
      </p:sp>
      <p:pic>
        <p:nvPicPr>
          <p:cNvPr id="3" name="Picture 1">
            <a:extLst>
              <a:ext uri="{FF2B5EF4-FFF2-40B4-BE49-F238E27FC236}">
                <a16:creationId xmlns:a16="http://schemas.microsoft.com/office/drawing/2014/main" id="{D8F8FE48-A88C-86DA-B4F1-BEC907672D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9" name="Picture 2">
            <a:extLst>
              <a:ext uri="{FF2B5EF4-FFF2-40B4-BE49-F238E27FC236}">
                <a16:creationId xmlns:a16="http://schemas.microsoft.com/office/drawing/2014/main" id="{C3F32C61-C5FD-8F0B-4950-F90E0CD9416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CA7FE436-B1F2-7BE0-CE75-12B9698928D6}"/>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13" name="Picture 3">
            <a:extLst>
              <a:ext uri="{FF2B5EF4-FFF2-40B4-BE49-F238E27FC236}">
                <a16:creationId xmlns:a16="http://schemas.microsoft.com/office/drawing/2014/main" id="{2ABEA399-0F64-A34E-634B-66DB05D1D5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7713" y="2854297"/>
            <a:ext cx="409993" cy="475341"/>
          </a:xfrm>
          <a:prstGeom prst="rect">
            <a:avLst/>
          </a:prstGeom>
        </p:spPr>
      </p:pic>
      <p:sp>
        <p:nvSpPr>
          <p:cNvPr id="14" name="Text 2">
            <a:extLst>
              <a:ext uri="{FF2B5EF4-FFF2-40B4-BE49-F238E27FC236}">
                <a16:creationId xmlns:a16="http://schemas.microsoft.com/office/drawing/2014/main" id="{2C0675A4-BA98-E671-2DB9-8106A478E4BB}"/>
              </a:ext>
            </a:extLst>
          </p:cNvPr>
          <p:cNvSpPr txBox="1"/>
          <p:nvPr/>
        </p:nvSpPr>
        <p:spPr>
          <a:xfrm>
            <a:off x="5510497" y="2870668"/>
            <a:ext cx="2520363" cy="415498"/>
          </a:xfrm>
          <a:prstGeom prst="rect">
            <a:avLst/>
          </a:prstGeom>
          <a:noFill/>
        </p:spPr>
        <p:txBody>
          <a:bodyPr wrap="square" rtlCol="0">
            <a:spAutoFit/>
          </a:bodyPr>
          <a:lstStyle/>
          <a:p>
            <a:r>
              <a:rPr lang="en-GB" sz="1050" dirty="0">
                <a:latin typeface="Raleway" panose="020B0503030101060003" pitchFamily="34" charset="0"/>
              </a:rPr>
              <a:t>You need to apply </a:t>
            </a:r>
            <a:r>
              <a:rPr lang="en-GB" sz="1050" b="1" dirty="0">
                <a:solidFill>
                  <a:srgbClr val="24234C"/>
                </a:solidFill>
                <a:latin typeface="Raleway" panose="020B0503030101060003" pitchFamily="34" charset="0"/>
              </a:rPr>
              <a:t>as soon </a:t>
            </a:r>
            <a:r>
              <a:rPr lang="cs-CZ" sz="1050" b="1" dirty="0">
                <a:solidFill>
                  <a:srgbClr val="24234C"/>
                </a:solidFill>
                <a:latin typeface="Raleway" panose="020B0503030101060003" pitchFamily="34" charset="0"/>
              </a:rPr>
              <a:t>as</a:t>
            </a:r>
            <a:r>
              <a:rPr lang="en-GB" sz="1050" b="1" dirty="0">
                <a:solidFill>
                  <a:srgbClr val="24234C"/>
                </a:solidFill>
                <a:latin typeface="Raleway" panose="020B0503030101060003" pitchFamily="34" charset="0"/>
              </a:rPr>
              <a:t> possible </a:t>
            </a:r>
            <a:r>
              <a:rPr lang="en-GB" sz="1050" dirty="0">
                <a:latin typeface="Raleway" panose="020B0503030101060003" pitchFamily="34" charset="0"/>
              </a:rPr>
              <a:t>after you arrive </a:t>
            </a:r>
            <a:r>
              <a:rPr lang="cs-CZ" sz="1050" dirty="0">
                <a:latin typeface="Raleway" panose="020B0503030101060003" pitchFamily="34" charset="0"/>
              </a:rPr>
              <a:t>in</a:t>
            </a:r>
            <a:r>
              <a:rPr lang="en-GB" sz="1050" dirty="0">
                <a:latin typeface="Raleway" panose="020B0503030101060003" pitchFamily="34" charset="0"/>
              </a:rPr>
              <a:t> Europe.</a:t>
            </a:r>
          </a:p>
        </p:txBody>
      </p:sp>
      <p:pic>
        <p:nvPicPr>
          <p:cNvPr id="4" name="37">
            <a:hlinkClick r:id="" action="ppaction://media"/>
            <a:extLst>
              <a:ext uri="{FF2B5EF4-FFF2-40B4-BE49-F238E27FC236}">
                <a16:creationId xmlns:a16="http://schemas.microsoft.com/office/drawing/2014/main" id="{B5F5A839-18C1-BD57-FC1F-04791B4B7AD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26810" y="3529965"/>
            <a:ext cx="347662" cy="347663"/>
          </a:xfrm>
          <a:prstGeom prst="rect">
            <a:avLst/>
          </a:prstGeom>
        </p:spPr>
      </p:pic>
      <p:pic>
        <p:nvPicPr>
          <p:cNvPr id="5" name="36">
            <a:hlinkClick r:id="" action="ppaction://media"/>
            <a:extLst>
              <a:ext uri="{FF2B5EF4-FFF2-40B4-BE49-F238E27FC236}">
                <a16:creationId xmlns:a16="http://schemas.microsoft.com/office/drawing/2014/main" id="{681416BF-7AE0-F9CB-28A9-A649357430F0}"/>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82436" y="2744304"/>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FC12BBA-0FDB-7A9B-9EEE-BD59C9A10F09}"/>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228888144"/>
      </p:ext>
    </p:extLst>
  </p:cSld>
  <p:clrMapOvr>
    <a:masterClrMapping/>
  </p:clrMapOvr>
  <p:transition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12" fill="hold"/>
                                        <p:tgtEl>
                                          <p:spTgt spid="5"/>
                                        </p:tgtEl>
                                      </p:cBhvr>
                                    </p:cmd>
                                  </p:childTnLst>
                                </p:cTn>
                              </p:par>
                            </p:childTnLst>
                          </p:cTn>
                        </p:par>
                        <p:par>
                          <p:cTn id="7" fill="hold">
                            <p:stCondLst>
                              <p:cond delay="5612"/>
                            </p:stCondLst>
                            <p:childTnLst>
                              <p:par>
                                <p:cTn id="8" presetID="1" presetClass="mediacall" presetSubtype="0" fill="hold" nodeType="afterEffect">
                                  <p:stCondLst>
                                    <p:cond delay="1000"/>
                                  </p:stCondLst>
                                  <p:childTnLst>
                                    <p:cmd type="call" cmd="playFrom(0.0)">
                                      <p:cBhvr>
                                        <p:cTn id="9" dur="96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4"/>
                </p:tgtEl>
              </p:cMediaNode>
            </p:audio>
            <p:audio>
              <p:cMediaNode vol="100000">
                <p:cTn id="11" fill="hold" display="0">
                  <p:stCondLst>
                    <p:cond delay="indefinite"/>
                  </p:stCondLst>
                  <p:endCondLst>
                    <p:cond evt="onStopAudio" delay="0">
                      <p:tgtEl>
                        <p:sldTgt/>
                      </p:tgtEl>
                    </p:cond>
                  </p:endCondLst>
                </p:cTn>
                <p:tgtEl>
                  <p:spTgt spid="5"/>
                </p:tgtEl>
              </p:cMediaNode>
            </p:audio>
            <p:audio>
              <p:cMediaNode vol="3030" numSld="999" showWhenStopped="0">
                <p:cTn id="12"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E57832CA-3E10-0E61-053C-92B2572947EF}"/>
              </a:ext>
            </a:extLst>
          </p:cNvPr>
          <p:cNvSpPr>
            <a:spLocks noGrp="1"/>
          </p:cNvSpPr>
          <p:nvPr>
            <p:ph type="ctrTitle"/>
          </p:nvPr>
        </p:nvSpPr>
        <p:spPr>
          <a:xfrm>
            <a:off x="308598" y="-158869"/>
            <a:ext cx="7658608" cy="887660"/>
          </a:xfrm>
        </p:spPr>
        <p:txBody>
          <a:bodyPr/>
          <a:lstStyle/>
          <a:p>
            <a:pPr>
              <a:lnSpc>
                <a:spcPct val="100000"/>
              </a:lnSpc>
              <a:tabLst>
                <a:tab pos="1616869" algn="l"/>
              </a:tabLst>
            </a:pPr>
            <a:br>
              <a:rPr lang="en-GB" sz="2400" dirty="0">
                <a:latin typeface="Raleway" panose="020B0503030101060003" pitchFamily="34" charset="0"/>
              </a:rPr>
            </a:br>
            <a:r>
              <a:rPr lang="en-GB" sz="2000" dirty="0">
                <a:latin typeface="Raleway" panose="020B0503030101060003" pitchFamily="34" charset="0"/>
              </a:rPr>
              <a:t>In EUROPE, there are </a:t>
            </a:r>
            <a:r>
              <a:rPr lang="en-GB" sz="2800" dirty="0">
                <a:solidFill>
                  <a:srgbClr val="24234C"/>
                </a:solidFill>
                <a:latin typeface="Raleway" panose="020B0503030101060003" pitchFamily="34" charset="0"/>
              </a:rPr>
              <a:t>Rules regarding applying for asylum and travel</a:t>
            </a:r>
            <a:r>
              <a:rPr lang="cs-CZ" sz="2800" dirty="0" err="1">
                <a:solidFill>
                  <a:srgbClr val="24234C"/>
                </a:solidFill>
                <a:latin typeface="Raleway" panose="020B0503030101060003" pitchFamily="34" charset="0"/>
              </a:rPr>
              <a:t>li</a:t>
            </a:r>
            <a:r>
              <a:rPr lang="en-GB" sz="2800" dirty="0">
                <a:solidFill>
                  <a:srgbClr val="24234C"/>
                </a:solidFill>
                <a:latin typeface="Raleway" panose="020B0503030101060003" pitchFamily="34" charset="0"/>
              </a:rPr>
              <a:t>ng to other countries</a:t>
            </a:r>
            <a:endParaRPr lang="cs-CZ" sz="4400" dirty="0">
              <a:solidFill>
                <a:srgbClr val="24234C"/>
              </a:solidFill>
              <a:latin typeface="Raleway" panose="020B0503030101060003" pitchFamily="34" charset="0"/>
            </a:endParaRPr>
          </a:p>
        </p:txBody>
      </p:sp>
      <p:pic>
        <p:nvPicPr>
          <p:cNvPr id="3" name="Picture 1">
            <a:extLst>
              <a:ext uri="{FF2B5EF4-FFF2-40B4-BE49-F238E27FC236}">
                <a16:creationId xmlns:a16="http://schemas.microsoft.com/office/drawing/2014/main" id="{6FEA9209-62AD-6ABE-37EC-24F7323230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989" y="1040119"/>
            <a:ext cx="3630372" cy="4018082"/>
          </a:xfrm>
          <a:prstGeom prst="rect">
            <a:avLst/>
          </a:prstGeom>
        </p:spPr>
      </p:pic>
      <p:pic>
        <p:nvPicPr>
          <p:cNvPr id="9" name="Picture 2">
            <a:extLst>
              <a:ext uri="{FF2B5EF4-FFF2-40B4-BE49-F238E27FC236}">
                <a16:creationId xmlns:a16="http://schemas.microsoft.com/office/drawing/2014/main" id="{64693F1E-7260-C46D-CA2A-88AEB4EB69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7713" y="2156251"/>
            <a:ext cx="409993" cy="475341"/>
          </a:xfrm>
          <a:prstGeom prst="rect">
            <a:avLst/>
          </a:prstGeom>
        </p:spPr>
      </p:pic>
      <p:sp>
        <p:nvSpPr>
          <p:cNvPr id="10" name="Text 1">
            <a:extLst>
              <a:ext uri="{FF2B5EF4-FFF2-40B4-BE49-F238E27FC236}">
                <a16:creationId xmlns:a16="http://schemas.microsoft.com/office/drawing/2014/main" id="{100F8B3B-8B4A-2625-53BA-2C9CA3EE22A8}"/>
              </a:ext>
            </a:extLst>
          </p:cNvPr>
          <p:cNvSpPr txBox="1"/>
          <p:nvPr/>
        </p:nvSpPr>
        <p:spPr>
          <a:xfrm>
            <a:off x="5510497" y="1972351"/>
            <a:ext cx="2567835" cy="738664"/>
          </a:xfrm>
          <a:prstGeom prst="rect">
            <a:avLst/>
          </a:prstGeom>
          <a:noFill/>
        </p:spPr>
        <p:txBody>
          <a:bodyPr wrap="square">
            <a:spAutoFit/>
          </a:bodyPr>
          <a:lstStyle/>
          <a:p>
            <a:pPr marL="285750" indent="-285750">
              <a:buFont typeface="Wingdings" panose="05000000000000000000" pitchFamily="2" charset="2"/>
              <a:buChar char="ü"/>
            </a:pPr>
            <a:endParaRPr lang="en-GB" sz="1050" dirty="0">
              <a:latin typeface="Raleway" panose="020B0503030101060003" pitchFamily="34" charset="0"/>
            </a:endParaRPr>
          </a:p>
          <a:p>
            <a:r>
              <a:rPr lang="en-GB" sz="1050" dirty="0">
                <a:latin typeface="Raleway" panose="020B0503030101060003" pitchFamily="34" charset="0"/>
              </a:rPr>
              <a:t>As a general rule, you </a:t>
            </a:r>
            <a:r>
              <a:rPr lang="en-GB" sz="1050" b="1" dirty="0">
                <a:solidFill>
                  <a:srgbClr val="24234C"/>
                </a:solidFill>
                <a:latin typeface="Raleway" panose="020B0503030101060003" pitchFamily="34" charset="0"/>
              </a:rPr>
              <a:t>cannot choose </a:t>
            </a:r>
            <a:r>
              <a:rPr lang="en-GB" sz="1050" dirty="0">
                <a:latin typeface="Raleway" panose="020B0503030101060003" pitchFamily="34" charset="0"/>
              </a:rPr>
              <a:t>the country in which you apply for asylum. </a:t>
            </a:r>
          </a:p>
        </p:txBody>
      </p:sp>
      <p:pic>
        <p:nvPicPr>
          <p:cNvPr id="11" name="Picture 3">
            <a:extLst>
              <a:ext uri="{FF2B5EF4-FFF2-40B4-BE49-F238E27FC236}">
                <a16:creationId xmlns:a16="http://schemas.microsoft.com/office/drawing/2014/main" id="{395FED00-15BF-5801-E7D3-1AC2983CA2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7713" y="2854297"/>
            <a:ext cx="409993" cy="475341"/>
          </a:xfrm>
          <a:prstGeom prst="rect">
            <a:avLst/>
          </a:prstGeom>
        </p:spPr>
      </p:pic>
      <p:sp>
        <p:nvSpPr>
          <p:cNvPr id="12" name="Text 2">
            <a:extLst>
              <a:ext uri="{FF2B5EF4-FFF2-40B4-BE49-F238E27FC236}">
                <a16:creationId xmlns:a16="http://schemas.microsoft.com/office/drawing/2014/main" id="{D0959B45-BD22-35E2-B2AB-3F874C020FED}"/>
              </a:ext>
            </a:extLst>
          </p:cNvPr>
          <p:cNvSpPr txBox="1"/>
          <p:nvPr/>
        </p:nvSpPr>
        <p:spPr>
          <a:xfrm>
            <a:off x="5510497" y="2870668"/>
            <a:ext cx="2520363" cy="415498"/>
          </a:xfrm>
          <a:prstGeom prst="rect">
            <a:avLst/>
          </a:prstGeom>
          <a:noFill/>
        </p:spPr>
        <p:txBody>
          <a:bodyPr wrap="square" rtlCol="0">
            <a:spAutoFit/>
          </a:bodyPr>
          <a:lstStyle/>
          <a:p>
            <a:r>
              <a:rPr lang="en-GB" sz="1050" dirty="0">
                <a:latin typeface="Raleway" panose="020B0503030101060003" pitchFamily="34" charset="0"/>
              </a:rPr>
              <a:t>You need to apply </a:t>
            </a:r>
            <a:r>
              <a:rPr lang="en-GB" sz="1050" b="1" dirty="0">
                <a:solidFill>
                  <a:srgbClr val="24234C"/>
                </a:solidFill>
                <a:latin typeface="Raleway" panose="020B0503030101060003" pitchFamily="34" charset="0"/>
              </a:rPr>
              <a:t>as soon </a:t>
            </a:r>
            <a:r>
              <a:rPr lang="cs-CZ" sz="1050" b="1" dirty="0">
                <a:solidFill>
                  <a:srgbClr val="24234C"/>
                </a:solidFill>
                <a:latin typeface="Raleway" panose="020B0503030101060003" pitchFamily="34" charset="0"/>
              </a:rPr>
              <a:t>as</a:t>
            </a:r>
            <a:r>
              <a:rPr lang="en-GB" sz="1050" b="1" dirty="0">
                <a:solidFill>
                  <a:srgbClr val="24234C"/>
                </a:solidFill>
                <a:latin typeface="Raleway" panose="020B0503030101060003" pitchFamily="34" charset="0"/>
              </a:rPr>
              <a:t> possible </a:t>
            </a:r>
            <a:r>
              <a:rPr lang="en-GB" sz="1050" dirty="0">
                <a:latin typeface="Raleway" panose="020B0503030101060003" pitchFamily="34" charset="0"/>
              </a:rPr>
              <a:t>after you arrive </a:t>
            </a:r>
            <a:r>
              <a:rPr lang="cs-CZ" sz="1050" dirty="0">
                <a:latin typeface="Raleway" panose="020B0503030101060003" pitchFamily="34" charset="0"/>
              </a:rPr>
              <a:t>in</a:t>
            </a:r>
            <a:r>
              <a:rPr lang="en-GB" sz="1050" dirty="0">
                <a:latin typeface="Raleway" panose="020B0503030101060003" pitchFamily="34" charset="0"/>
              </a:rPr>
              <a:t> Europe.</a:t>
            </a:r>
          </a:p>
        </p:txBody>
      </p:sp>
      <p:sp>
        <p:nvSpPr>
          <p:cNvPr id="4" name="Text 3">
            <a:extLst>
              <a:ext uri="{FF2B5EF4-FFF2-40B4-BE49-F238E27FC236}">
                <a16:creationId xmlns:a16="http://schemas.microsoft.com/office/drawing/2014/main" id="{660CDBCF-0693-7FC4-98D3-27DD4BF6E6A3}"/>
              </a:ext>
            </a:extLst>
          </p:cNvPr>
          <p:cNvSpPr txBox="1"/>
          <p:nvPr/>
        </p:nvSpPr>
        <p:spPr>
          <a:xfrm>
            <a:off x="5510496" y="3500036"/>
            <a:ext cx="2520363" cy="1431161"/>
          </a:xfrm>
          <a:prstGeom prst="rect">
            <a:avLst/>
          </a:prstGeom>
          <a:noFill/>
        </p:spPr>
        <p:txBody>
          <a:bodyPr wrap="square" rtlCol="0">
            <a:spAutoFit/>
          </a:bodyPr>
          <a:lstStyle/>
          <a:p>
            <a:r>
              <a:rPr lang="en-GB" sz="1050" dirty="0">
                <a:latin typeface="Raleway" panose="020B0503030101060003" pitchFamily="34" charset="0"/>
              </a:rPr>
              <a:t>There is only one country responsible for the examination of your asylum application. You </a:t>
            </a:r>
            <a:r>
              <a:rPr lang="en-GB" sz="1050" b="1" dirty="0">
                <a:solidFill>
                  <a:srgbClr val="24234C"/>
                </a:solidFill>
                <a:latin typeface="Raleway" panose="020B0503030101060003" pitchFamily="34" charset="0"/>
              </a:rPr>
              <a:t>should not move to another country </a:t>
            </a:r>
            <a:r>
              <a:rPr lang="en-GB" sz="1050" dirty="0">
                <a:latin typeface="Raleway" panose="020B0503030101060003" pitchFamily="34" charset="0"/>
              </a:rPr>
              <a:t>on your own initiative. If you do so, you may be returned back to the country that is responsible for your application.</a:t>
            </a:r>
            <a:r>
              <a:rPr lang="en-GB" sz="1050" b="0" i="0" u="none" strike="noStrike" dirty="0">
                <a:solidFill>
                  <a:srgbClr val="000000"/>
                </a:solidFill>
                <a:effectLst/>
                <a:latin typeface="Raleway" pitchFamily="2" charset="0"/>
              </a:rPr>
              <a:t> </a:t>
            </a:r>
            <a:endParaRPr lang="en-GB" sz="1050" dirty="0">
              <a:latin typeface="Raleway" panose="020B0503030101060003" pitchFamily="34" charset="0"/>
            </a:endParaRPr>
          </a:p>
          <a:p>
            <a:endParaRPr lang="en-GB" dirty="0"/>
          </a:p>
        </p:txBody>
      </p:sp>
      <p:pic>
        <p:nvPicPr>
          <p:cNvPr id="13" name="Picture 4">
            <a:extLst>
              <a:ext uri="{FF2B5EF4-FFF2-40B4-BE49-F238E27FC236}">
                <a16:creationId xmlns:a16="http://schemas.microsoft.com/office/drawing/2014/main" id="{39EA9AE2-42A0-3E25-AFFD-7C9BC586D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8076" y="3486413"/>
            <a:ext cx="409993" cy="475341"/>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A5219DC-B52C-D796-7958-999165B7E3CF}"/>
              </a:ext>
            </a:extLst>
          </p:cNvPr>
          <p:cNvPicPr>
            <a:picLocks noChangeAspect="1"/>
          </p:cNvPicPr>
          <p:nvPr>
            <a:audioFile r:link="rId1"/>
            <p:extLst>
              <p:ext uri="{DAA4B4D4-6D71-4841-9C94-3DE7FCFB9230}">
                <p14:media xmlns:p14="http://schemas.microsoft.com/office/powerpoint/2010/main" r:embed="rId2">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06300871"/>
      </p:ext>
    </p:extLst>
  </p:cSld>
  <p:clrMapOvr>
    <a:masterClrMapping/>
  </p:clrMapOvr>
  <p:transition advClick="0" advTm="1000">
    <p:fade/>
  </p:transition>
  <p:timing>
    <p:tnLst>
      <p:par>
        <p:cTn id="1" dur="indefinite" restart="never" nodeType="tmRoot">
          <p:childTnLst>
            <p:audio>
              <p:cMediaNode vol="3030" numSld="999" showWhenStopped="0">
                <p:cTn id="2"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FEC45D7-3739-4F3A-8B26-B941144191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5427" y="-232319"/>
            <a:ext cx="7933898" cy="5950424"/>
          </a:xfrm>
          <a:prstGeom prst="rect">
            <a:avLst/>
          </a:prstGeom>
        </p:spPr>
      </p:pic>
      <p:sp>
        <p:nvSpPr>
          <p:cNvPr id="11" name="Text 1">
            <a:extLst>
              <a:ext uri="{FF2B5EF4-FFF2-40B4-BE49-F238E27FC236}">
                <a16:creationId xmlns:a16="http://schemas.microsoft.com/office/drawing/2014/main" id="{D3029DE9-D48C-4DEC-ACD8-DD2170E2F02D}"/>
              </a:ext>
            </a:extLst>
          </p:cNvPr>
          <p:cNvSpPr>
            <a:spLocks noGrp="1"/>
          </p:cNvSpPr>
          <p:nvPr>
            <p:ph type="subTitle" idx="1"/>
          </p:nvPr>
        </p:nvSpPr>
        <p:spPr>
          <a:xfrm>
            <a:off x="394289" y="3914791"/>
            <a:ext cx="4872655" cy="1259870"/>
          </a:xfrm>
        </p:spPr>
        <p:txBody>
          <a:bodyPr>
            <a:normAutofit/>
          </a:bodyPr>
          <a:lstStyle/>
          <a:p>
            <a:r>
              <a:rPr lang="en-US" sz="1600" dirty="0">
                <a:latin typeface="Raleway" panose="020B0503030101060003" pitchFamily="34" charset="0"/>
              </a:rPr>
              <a:t>If you have </a:t>
            </a:r>
            <a:r>
              <a:rPr lang="en-US" sz="1600" b="1" dirty="0">
                <a:solidFill>
                  <a:srgbClr val="24234C"/>
                </a:solidFill>
                <a:latin typeface="Raleway" panose="020B0503030101060003" pitchFamily="34" charset="0"/>
              </a:rPr>
              <a:t>family members</a:t>
            </a:r>
            <a:r>
              <a:rPr lang="en-US" sz="1600" dirty="0">
                <a:solidFill>
                  <a:srgbClr val="24234C"/>
                </a:solidFill>
                <a:latin typeface="Raleway" panose="020B0503030101060003" pitchFamily="34" charset="0"/>
              </a:rPr>
              <a:t>  </a:t>
            </a:r>
            <a:r>
              <a:rPr lang="en-US" sz="1600" dirty="0">
                <a:latin typeface="Raleway" panose="020B0503030101060003" pitchFamily="34" charset="0"/>
              </a:rPr>
              <a:t>in Europe, let the officials know. You will receive further explanations regarding the rules for family reunification</a:t>
            </a:r>
            <a:r>
              <a:rPr lang="en-GB" sz="1600" dirty="0">
                <a:latin typeface="Raleway" panose="020B0503030101060003" pitchFamily="34" charset="0"/>
              </a:rPr>
              <a:t>. </a:t>
            </a:r>
            <a:endParaRPr lang="cs-CZ" sz="1600" dirty="0">
              <a:latin typeface="Raleway" panose="020B0503030101060003" pitchFamily="34" charset="0"/>
            </a:endParaRPr>
          </a:p>
          <a:p>
            <a:endParaRPr lang="cs-CZ" sz="1600" dirty="0">
              <a:latin typeface="Raleway" panose="020B0503030101060003" pitchFamily="34" charset="0"/>
            </a:endParaRPr>
          </a:p>
        </p:txBody>
      </p:sp>
      <p:pic>
        <p:nvPicPr>
          <p:cNvPr id="6" name="Picture 1">
            <a:extLst>
              <a:ext uri="{FF2B5EF4-FFF2-40B4-BE49-F238E27FC236}">
                <a16:creationId xmlns:a16="http://schemas.microsoft.com/office/drawing/2014/main" id="{A5E72E82-1782-4AD9-9E8C-4563601EFDF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627328" y="1401472"/>
            <a:ext cx="4353420" cy="10965600"/>
          </a:xfrm>
          <a:prstGeom prst="rect">
            <a:avLst/>
          </a:prstGeom>
        </p:spPr>
      </p:pic>
      <p:pic>
        <p:nvPicPr>
          <p:cNvPr id="2" name="38">
            <a:hlinkClick r:id="" action="ppaction://media"/>
            <a:extLst>
              <a:ext uri="{FF2B5EF4-FFF2-40B4-BE49-F238E27FC236}">
                <a16:creationId xmlns:a16="http://schemas.microsoft.com/office/drawing/2014/main" id="{2ED581A5-0C41-8C5E-DF7F-E1CBABD37FE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32913" y="3665538"/>
            <a:ext cx="347662"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5D048EEB-FA0B-07F2-7780-8B12D2EE101F}"/>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3908425" y="5786627"/>
            <a:ext cx="406400" cy="406400"/>
          </a:xfrm>
          <a:prstGeom prst="rect">
            <a:avLst/>
          </a:prstGeom>
        </p:spPr>
      </p:pic>
    </p:spTree>
    <p:extLst>
      <p:ext uri="{BB962C8B-B14F-4D97-AF65-F5344CB8AC3E}">
        <p14:creationId xmlns:p14="http://schemas.microsoft.com/office/powerpoint/2010/main" val="2985473870"/>
      </p:ext>
    </p:extLst>
  </p:cSld>
  <p:clrMapOvr>
    <a:masterClrMapping/>
  </p:clrMapOvr>
  <p:transition advClick="0" advTm="11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537" fill="hold"/>
                                        <p:tgtEl>
                                          <p:spTgt spid="2"/>
                                        </p:tgtEl>
                                      </p:cBhvr>
                                    </p:cmd>
                                  </p:childTnLst>
                                </p:cTn>
                              </p:par>
                              <p:par>
                                <p:cTn id="7" presetID="42" presetClass="path" presetSubtype="0" decel="100000" fill="hold" nodeType="withEffect">
                                  <p:stCondLst>
                                    <p:cond delay="8000"/>
                                  </p:stCondLst>
                                  <p:childTnLst>
                                    <p:animMotion origin="layout" path="M -2.22222E-6 -1.60494E-6 L -0.34653 -0.94568 " pathEditMode="relative" rAng="0" ptsTypes="AA">
                                      <p:cBhvr>
                                        <p:cTn id="8" dur="2000" fill="hold"/>
                                        <p:tgtEl>
                                          <p:spTgt spid="6"/>
                                        </p:tgtEl>
                                        <p:attrNameLst>
                                          <p:attrName>ppt_x</p:attrName>
                                          <p:attrName>ppt_y</p:attrName>
                                        </p:attrNameLst>
                                      </p:cBhvr>
                                      <p:rCtr x="-17326" y="-47284"/>
                                    </p:animMotion>
                                  </p:childTnLst>
                                </p:cTn>
                              </p:par>
                              <p:par>
                                <p:cTn id="9" presetID="6" presetClass="emph" presetSubtype="0" accel="100000" fill="hold" nodeType="withEffect">
                                  <p:stCondLst>
                                    <p:cond delay="8000"/>
                                  </p:stCondLst>
                                  <p:childTnLst>
                                    <p:animScale>
                                      <p:cBhvr>
                                        <p:cTn id="10" dur="2000" fill="hold"/>
                                        <p:tgtEl>
                                          <p:spTgt spid="6"/>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1" fill="hold" display="0">
                  <p:stCondLst>
                    <p:cond delay="indefinite"/>
                  </p:stCondLst>
                  <p:endCondLst>
                    <p:cond evt="onStopAudio" delay="0">
                      <p:tgtEl>
                        <p:sldTgt/>
                      </p:tgtEl>
                    </p:cond>
                  </p:endCondLst>
                </p:cTn>
                <p:tgtEl>
                  <p:spTgt spid="2"/>
                </p:tgtEl>
              </p:cMediaNode>
            </p:audio>
            <p:audio>
              <p:cMediaNode vol="3030" numSld="999" showWhenStopped="0">
                <p:cTn id="12"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21FCBAD-EAC1-492E-9945-F477D2D7A7AB}"/>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dirty="0"/>
              <a:t>You may need international protection</a:t>
            </a:r>
          </a:p>
          <a:p>
            <a:pPr>
              <a:lnSpc>
                <a:spcPct val="100000"/>
              </a:lnSpc>
              <a:tabLst>
                <a:tab pos="1616869" algn="l"/>
              </a:tabLst>
            </a:pPr>
            <a:r>
              <a:rPr lang="en-US" sz="3600" dirty="0">
                <a:solidFill>
                  <a:srgbClr val="24234C"/>
                </a:solidFill>
              </a:rPr>
              <a:t>if you cannot go back </a:t>
            </a:r>
            <a:br>
              <a:rPr lang="cs-CZ" dirty="0"/>
            </a:br>
            <a:r>
              <a:rPr lang="en-US" dirty="0"/>
              <a:t>to your country </a:t>
            </a:r>
            <a:endParaRPr lang="cs-CZ" dirty="0"/>
          </a:p>
        </p:txBody>
      </p:sp>
      <p:pic>
        <p:nvPicPr>
          <p:cNvPr id="3" name="Picture 1">
            <a:extLst>
              <a:ext uri="{FF2B5EF4-FFF2-40B4-BE49-F238E27FC236}">
                <a16:creationId xmlns:a16="http://schemas.microsoft.com/office/drawing/2014/main" id="{8B7968A5-2A14-45BB-8D23-64D0BB2B7E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447" y="1719535"/>
            <a:ext cx="3005466" cy="3693030"/>
          </a:xfrm>
          <a:prstGeom prst="rect">
            <a:avLst/>
          </a:prstGeom>
        </p:spPr>
      </p:pic>
      <p:pic>
        <p:nvPicPr>
          <p:cNvPr id="9" name="Picture 2">
            <a:extLst>
              <a:ext uri="{FF2B5EF4-FFF2-40B4-BE49-F238E27FC236}">
                <a16:creationId xmlns:a16="http://schemas.microsoft.com/office/drawing/2014/main" id="{D7F6E7BD-48FC-4781-A7B9-7A09A1E5F3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60550" y="627063"/>
            <a:ext cx="5385513" cy="4039135"/>
          </a:xfrm>
          <a:prstGeom prst="rect">
            <a:avLst/>
          </a:prstGeom>
        </p:spPr>
      </p:pic>
      <p:sp>
        <p:nvSpPr>
          <p:cNvPr id="8" name="Text 1">
            <a:extLst>
              <a:ext uri="{FF2B5EF4-FFF2-40B4-BE49-F238E27FC236}">
                <a16:creationId xmlns:a16="http://schemas.microsoft.com/office/drawing/2014/main" id="{A5E76C16-DA8C-452B-93C7-030EE099415A}"/>
              </a:ext>
            </a:extLst>
          </p:cNvPr>
          <p:cNvSpPr>
            <a:spLocks noGrp="1"/>
          </p:cNvSpPr>
          <p:nvPr>
            <p:ph type="subTitle" idx="1"/>
          </p:nvPr>
        </p:nvSpPr>
        <p:spPr>
          <a:xfrm>
            <a:off x="4405540" y="4120055"/>
            <a:ext cx="1960884" cy="643582"/>
          </a:xfrm>
        </p:spPr>
        <p:txBody>
          <a:bodyPr>
            <a:normAutofit/>
          </a:bodyPr>
          <a:lstStyle/>
          <a:p>
            <a:r>
              <a:rPr lang="en-US" sz="1600" dirty="0">
                <a:latin typeface="Raleway" panose="020B0503030101060003" pitchFamily="34" charset="0"/>
              </a:rPr>
              <a:t>because you are afraid for your </a:t>
            </a:r>
            <a:r>
              <a:rPr lang="en-US" sz="1600" b="1" dirty="0">
                <a:latin typeface="Raleway" panose="020B0503030101060003" pitchFamily="34" charset="0"/>
              </a:rPr>
              <a:t>life</a:t>
            </a:r>
            <a:r>
              <a:rPr lang="en-US" sz="1600" dirty="0">
                <a:latin typeface="Raleway" panose="020B0503030101060003" pitchFamily="34" charset="0"/>
              </a:rPr>
              <a:t> </a:t>
            </a:r>
            <a:endParaRPr lang="cs-CZ" sz="1600" dirty="0">
              <a:latin typeface="Raleway" panose="020B0503030101060003" pitchFamily="34" charset="0"/>
            </a:endParaRPr>
          </a:p>
        </p:txBody>
      </p:sp>
      <p:pic>
        <p:nvPicPr>
          <p:cNvPr id="2" name="05">
            <a:hlinkClick r:id="" action="ppaction://media"/>
            <a:extLst>
              <a:ext uri="{FF2B5EF4-FFF2-40B4-BE49-F238E27FC236}">
                <a16:creationId xmlns:a16="http://schemas.microsoft.com/office/drawing/2014/main" id="{D0C267CA-88DC-F8BB-593C-57B4390BD78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84908" y="1500414"/>
            <a:ext cx="347662" cy="347663"/>
          </a:xfrm>
          <a:prstGeom prst="rect">
            <a:avLst/>
          </a:prstGeom>
        </p:spPr>
      </p:pic>
      <p:pic>
        <p:nvPicPr>
          <p:cNvPr id="4" name="Bach-—-Prelude-in-C-(theme-ver.)_AdobeStock_501349562_preview">
            <a:hlinkClick r:id="" action="ppaction://media"/>
            <a:extLst>
              <a:ext uri="{FF2B5EF4-FFF2-40B4-BE49-F238E27FC236}">
                <a16:creationId xmlns:a16="http://schemas.microsoft.com/office/drawing/2014/main" id="{0179DF6E-66E8-C5C7-72D8-4D64707EB41A}"/>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039393520"/>
      </p:ext>
    </p:extLst>
  </p:cSld>
  <p:clrMapOvr>
    <a:masterClrMapping/>
  </p:clrMapOvr>
  <mc:AlternateContent xmlns:mc="http://schemas.openxmlformats.org/markup-compatibility/2006" xmlns:p14="http://schemas.microsoft.com/office/powerpoint/2010/main">
    <mc:Choice Requires="p14">
      <p:transition spd="med" p14:dur="700" advClick="0" advTm="8000">
        <p:fade/>
      </p:transition>
    </mc:Choice>
    <mc:Fallback xmlns="">
      <p:transition spd="med"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836" fill="hold"/>
                                        <p:tgtEl>
                                          <p:spTgt spid="2"/>
                                        </p:tgtEl>
                                      </p:cBhvr>
                                    </p:cmd>
                                  </p:childTnLst>
                                </p:cTn>
                              </p:par>
                              <p:par>
                                <p:cTn id="7" presetID="32" presetClass="emph" presetSubtype="0" fill="hold" nodeType="withEffect">
                                  <p:stCondLst>
                                    <p:cond delay="3000"/>
                                  </p:stCondLst>
                                  <p:childTnLst>
                                    <p:animRot by="120000">
                                      <p:cBhvr>
                                        <p:cTn id="8" dur="450" fill="hold">
                                          <p:stCondLst>
                                            <p:cond delay="0"/>
                                          </p:stCondLst>
                                        </p:cTn>
                                        <p:tgtEl>
                                          <p:spTgt spid="3"/>
                                        </p:tgtEl>
                                        <p:attrNameLst>
                                          <p:attrName>r</p:attrName>
                                        </p:attrNameLst>
                                      </p:cBhvr>
                                    </p:animRot>
                                    <p:animRot by="-240000">
                                      <p:cBhvr>
                                        <p:cTn id="9" dur="900" fill="hold">
                                          <p:stCondLst>
                                            <p:cond delay="900"/>
                                          </p:stCondLst>
                                        </p:cTn>
                                        <p:tgtEl>
                                          <p:spTgt spid="3"/>
                                        </p:tgtEl>
                                        <p:attrNameLst>
                                          <p:attrName>r</p:attrName>
                                        </p:attrNameLst>
                                      </p:cBhvr>
                                    </p:animRot>
                                    <p:animRot by="240000">
                                      <p:cBhvr>
                                        <p:cTn id="10" dur="900" fill="hold">
                                          <p:stCondLst>
                                            <p:cond delay="1800"/>
                                          </p:stCondLst>
                                        </p:cTn>
                                        <p:tgtEl>
                                          <p:spTgt spid="3"/>
                                        </p:tgtEl>
                                        <p:attrNameLst>
                                          <p:attrName>r</p:attrName>
                                        </p:attrNameLst>
                                      </p:cBhvr>
                                    </p:animRot>
                                    <p:animRot by="-240000">
                                      <p:cBhvr>
                                        <p:cTn id="11" dur="900" fill="hold">
                                          <p:stCondLst>
                                            <p:cond delay="2700"/>
                                          </p:stCondLst>
                                        </p:cTn>
                                        <p:tgtEl>
                                          <p:spTgt spid="3"/>
                                        </p:tgtEl>
                                        <p:attrNameLst>
                                          <p:attrName>r</p:attrName>
                                        </p:attrNameLst>
                                      </p:cBhvr>
                                    </p:animRot>
                                    <p:animRot by="120000">
                                      <p:cBhvr>
                                        <p:cTn id="12" dur="900" fill="hold">
                                          <p:stCondLst>
                                            <p:cond delay="3600"/>
                                          </p:stCondLst>
                                        </p:cTn>
                                        <p:tgtEl>
                                          <p:spTgt spid="3"/>
                                        </p:tgtEl>
                                        <p:attrNameLst>
                                          <p:attrName>r</p:attrName>
                                        </p:attrNameLst>
                                      </p:cBhvr>
                                    </p:animRot>
                                  </p:childTnLst>
                                </p:cTn>
                              </p:par>
                              <p:par>
                                <p:cTn id="13" presetID="53" presetClass="entr" presetSubtype="16" fill="hold" nodeType="withEffect">
                                  <p:stCondLst>
                                    <p:cond delay="4500"/>
                                  </p:stCondLst>
                                  <p:childTnLst>
                                    <p:set>
                                      <p:cBhvr>
                                        <p:cTn id="14" dur="1" fill="hold">
                                          <p:stCondLst>
                                            <p:cond delay="0"/>
                                          </p:stCondLst>
                                        </p:cTn>
                                        <p:tgtEl>
                                          <p:spTgt spid="9"/>
                                        </p:tgtEl>
                                        <p:attrNameLst>
                                          <p:attrName>style.visibility</p:attrName>
                                        </p:attrNameLst>
                                      </p:cBhvr>
                                      <p:to>
                                        <p:strVal val="visible"/>
                                      </p:to>
                                    </p:set>
                                    <p:anim calcmode="lin" valueType="num">
                                      <p:cBhvr>
                                        <p:cTn id="15" dur="2000" fill="hold"/>
                                        <p:tgtEl>
                                          <p:spTgt spid="9"/>
                                        </p:tgtEl>
                                        <p:attrNameLst>
                                          <p:attrName>ppt_w</p:attrName>
                                        </p:attrNameLst>
                                      </p:cBhvr>
                                      <p:tavLst>
                                        <p:tav tm="0">
                                          <p:val>
                                            <p:fltVal val="0"/>
                                          </p:val>
                                        </p:tav>
                                        <p:tav tm="100000">
                                          <p:val>
                                            <p:strVal val="#ppt_w"/>
                                          </p:val>
                                        </p:tav>
                                      </p:tavLst>
                                    </p:anim>
                                    <p:anim calcmode="lin" valueType="num">
                                      <p:cBhvr>
                                        <p:cTn id="16" dur="2000" fill="hold"/>
                                        <p:tgtEl>
                                          <p:spTgt spid="9"/>
                                        </p:tgtEl>
                                        <p:attrNameLst>
                                          <p:attrName>ppt_h</p:attrName>
                                        </p:attrNameLst>
                                      </p:cBhvr>
                                      <p:tavLst>
                                        <p:tav tm="0">
                                          <p:val>
                                            <p:fltVal val="0"/>
                                          </p:val>
                                        </p:tav>
                                        <p:tav tm="100000">
                                          <p:val>
                                            <p:strVal val="#ppt_h"/>
                                          </p:val>
                                        </p:tav>
                                      </p:tavLst>
                                    </p:anim>
                                    <p:animEffect transition="in" filter="fade">
                                      <p:cBhvr>
                                        <p:cTn id="17" dur="2000"/>
                                        <p:tgtEl>
                                          <p:spTgt spid="9"/>
                                        </p:tgtEl>
                                      </p:cBhvr>
                                    </p:animEffect>
                                  </p:childTnLst>
                                </p:cTn>
                              </p:par>
                              <p:par>
                                <p:cTn id="18" presetID="10" presetClass="entr" presetSubtype="0" fill="hold" grpId="0" nodeType="withEffect">
                                  <p:stCondLst>
                                    <p:cond delay="500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StopAudio" delay="0">
                      <p:tgtEl>
                        <p:sldTgt/>
                      </p:tgtEl>
                    </p:cond>
                  </p:endCondLst>
                </p:cTn>
                <p:tgtEl>
                  <p:spTgt spid="2"/>
                </p:tgtEl>
              </p:cMediaNode>
            </p:audio>
            <p:audio>
              <p:cMediaNode vol="3030" numSld="999" showWhenStopped="0">
                <p:cTn id="22" repeatCount="indefinite" fill="hold" display="0">
                  <p:stCondLst>
                    <p:cond delay="indefinite"/>
                  </p:stCondLst>
                  <p:endCondLst>
                    <p:cond evt="onStopAudio" delay="0">
                      <p:tgtEl>
                        <p:sldTgt/>
                      </p:tgtEl>
                    </p:cond>
                  </p:endCondLst>
                </p:cTn>
                <p:tgtEl>
                  <p:spTgt spid="4"/>
                </p:tgtEl>
              </p:cMediaNode>
            </p:audio>
          </p:childTnLst>
        </p:cTn>
      </p:par>
    </p:tnLst>
    <p:bldLst>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4EA10AD2-AEAB-4705-8065-8851C7EE86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5654" y="95535"/>
            <a:ext cx="6858000" cy="5143500"/>
          </a:xfrm>
          <a:prstGeom prst="rect">
            <a:avLst/>
          </a:prstGeom>
        </p:spPr>
      </p:pic>
      <p:sp>
        <p:nvSpPr>
          <p:cNvPr id="15" name="Text 1">
            <a:extLst>
              <a:ext uri="{FF2B5EF4-FFF2-40B4-BE49-F238E27FC236}">
                <a16:creationId xmlns:a16="http://schemas.microsoft.com/office/drawing/2014/main" id="{A29477F6-A17B-BCD5-7687-B1592B32A70F}"/>
              </a:ext>
            </a:extLst>
          </p:cNvPr>
          <p:cNvSpPr>
            <a:spLocks noGrp="1"/>
          </p:cNvSpPr>
          <p:nvPr>
            <p:ph type="subTitle" idx="1"/>
          </p:nvPr>
        </p:nvSpPr>
        <p:spPr>
          <a:xfrm>
            <a:off x="655639" y="4129128"/>
            <a:ext cx="7238031" cy="573173"/>
          </a:xfrm>
        </p:spPr>
        <p:txBody>
          <a:bodyPr>
            <a:normAutofit/>
          </a:bodyPr>
          <a:lstStyle/>
          <a:p>
            <a:r>
              <a:rPr lang="en-US" sz="1600" dirty="0">
                <a:latin typeface="Raleway" panose="020B0503030101060003" pitchFamily="34" charset="0"/>
              </a:rPr>
              <a:t>After a certain time, you may have the right to work. Ask the authorities for more information</a:t>
            </a:r>
            <a:r>
              <a:rPr lang="cs-CZ" sz="1600" dirty="0">
                <a:latin typeface="Raleway" panose="020B0503030101060003" pitchFamily="34" charset="0"/>
              </a:rPr>
              <a:t>.</a:t>
            </a:r>
            <a:endParaRPr lang="cs-CZ" sz="1600" dirty="0">
              <a:highlight>
                <a:srgbClr val="FFFF00"/>
              </a:highlight>
              <a:latin typeface="Raleway" panose="020B0503030101060003" pitchFamily="34" charset="0"/>
            </a:endParaRPr>
          </a:p>
        </p:txBody>
      </p:sp>
      <p:sp>
        <p:nvSpPr>
          <p:cNvPr id="12" name="Title 1">
            <a:extLst>
              <a:ext uri="{FF2B5EF4-FFF2-40B4-BE49-F238E27FC236}">
                <a16:creationId xmlns:a16="http://schemas.microsoft.com/office/drawing/2014/main" id="{FD65E2DC-19B9-457B-8A05-0316FA82EBAA}"/>
              </a:ext>
            </a:extLst>
          </p:cNvPr>
          <p:cNvSpPr>
            <a:spLocks noGrp="1"/>
          </p:cNvSpPr>
          <p:nvPr>
            <p:ph type="ctrTitle"/>
          </p:nvPr>
        </p:nvSpPr>
        <p:spPr>
          <a:xfrm>
            <a:off x="655639" y="623419"/>
            <a:ext cx="8167930" cy="1539653"/>
          </a:xfrm>
        </p:spPr>
        <p:txBody>
          <a:bodyPr/>
          <a:lstStyle/>
          <a:p>
            <a:r>
              <a:rPr lang="en-US" sz="2000">
                <a:latin typeface="Raleway" pitchFamily="2" charset="-18"/>
              </a:rPr>
              <a:t>The asylum procedure can last </a:t>
            </a:r>
            <a:br>
              <a:rPr lang="en-US" sz="2000">
                <a:latin typeface="Raleway" pitchFamily="2" charset="-18"/>
              </a:rPr>
            </a:br>
            <a:r>
              <a:rPr lang="en-US" sz="2800">
                <a:solidFill>
                  <a:srgbClr val="24234C"/>
                </a:solidFill>
                <a:latin typeface="Raleway" pitchFamily="2" charset="-18"/>
              </a:rPr>
              <a:t>several months</a:t>
            </a:r>
            <a:endParaRPr lang="cs-CZ" sz="2800">
              <a:solidFill>
                <a:srgbClr val="24234C"/>
              </a:solidFill>
              <a:latin typeface="Raleway" pitchFamily="2" charset="-18"/>
            </a:endParaRPr>
          </a:p>
        </p:txBody>
      </p:sp>
      <p:pic>
        <p:nvPicPr>
          <p:cNvPr id="2" name="39">
            <a:hlinkClick r:id="" action="ppaction://media"/>
            <a:extLst>
              <a:ext uri="{FF2B5EF4-FFF2-40B4-BE49-F238E27FC236}">
                <a16:creationId xmlns:a16="http://schemas.microsoft.com/office/drawing/2014/main" id="{3A4E03BE-7BDE-7CC4-6D00-82790819C22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86300" y="3571339"/>
            <a:ext cx="347662" cy="347663"/>
          </a:xfrm>
          <a:prstGeom prst="rect">
            <a:avLst/>
          </a:prstGeom>
        </p:spPr>
      </p:pic>
      <p:pic>
        <p:nvPicPr>
          <p:cNvPr id="4" name="40">
            <a:hlinkClick r:id="" action="ppaction://media"/>
            <a:extLst>
              <a:ext uri="{FF2B5EF4-FFF2-40B4-BE49-F238E27FC236}">
                <a16:creationId xmlns:a16="http://schemas.microsoft.com/office/drawing/2014/main" id="{8B1E724C-7D8F-6F1B-F93B-7980C912968F}"/>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86300" y="4323901"/>
            <a:ext cx="347662" cy="347663"/>
          </a:xfrm>
          <a:prstGeom prst="rect">
            <a:avLst/>
          </a:prstGeom>
        </p:spPr>
      </p:pic>
      <p:pic>
        <p:nvPicPr>
          <p:cNvPr id="5" name="66">
            <a:hlinkClick r:id="" action="ppaction://media"/>
            <a:extLst>
              <a:ext uri="{FF2B5EF4-FFF2-40B4-BE49-F238E27FC236}">
                <a16:creationId xmlns:a16="http://schemas.microsoft.com/office/drawing/2014/main" id="{9DFB6447-F0F7-CEB1-44A7-D94EF425122E}"/>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65698" y="4795837"/>
            <a:ext cx="347662" cy="347663"/>
          </a:xfrm>
          <a:prstGeom prst="rect">
            <a:avLst/>
          </a:prstGeom>
        </p:spPr>
      </p:pic>
      <p:pic>
        <p:nvPicPr>
          <p:cNvPr id="6" name="Bach-—-Prelude-in-C-(theme-ver.)_AdobeStock_501349562_preview">
            <a:hlinkClick r:id="" action="ppaction://media"/>
            <a:extLst>
              <a:ext uri="{FF2B5EF4-FFF2-40B4-BE49-F238E27FC236}">
                <a16:creationId xmlns:a16="http://schemas.microsoft.com/office/drawing/2014/main" id="{1A0CBA6E-D136-C966-F976-319384B0CE03}"/>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658156923"/>
      </p:ext>
    </p:extLst>
  </p:cSld>
  <p:clrMapOvr>
    <a:masterClrMapping/>
  </p:clrMapOvr>
  <mc:AlternateContent xmlns:mc="http://schemas.openxmlformats.org/markup-compatibility/2006" xmlns:p14="http://schemas.microsoft.com/office/powerpoint/2010/main">
    <mc:Choice Requires="p14">
      <p:transition spd="med" p14:dur="700" advClick="0" advTm="11500">
        <p:fade/>
      </p:transition>
    </mc:Choice>
    <mc:Fallback xmlns="">
      <p:transition spd="med" advClick="0" advTm="11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21" fill="hold"/>
                                        <p:tgtEl>
                                          <p:spTgt spid="2"/>
                                        </p:tgtEl>
                                      </p:cBhvr>
                                    </p:cmd>
                                  </p:childTnLst>
                                </p:cTn>
                              </p:par>
                            </p:childTnLst>
                          </p:cTn>
                        </p:par>
                        <p:par>
                          <p:cTn id="7" fill="hold">
                            <p:stCondLst>
                              <p:cond delay="3621"/>
                            </p:stCondLst>
                            <p:childTnLst>
                              <p:par>
                                <p:cTn id="8" presetID="10" presetClass="entr" presetSubtype="0" fill="hold" grpId="0" nodeType="after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500"/>
                                        <p:tgtEl>
                                          <p:spTgt spid="15">
                                            <p:txEl>
                                              <p:pRg st="0" end="0"/>
                                            </p:txEl>
                                          </p:spTgt>
                                        </p:tgtEl>
                                      </p:cBhvr>
                                    </p:animEffect>
                                  </p:childTnLst>
                                </p:cTn>
                              </p:par>
                            </p:childTnLst>
                          </p:cTn>
                        </p:par>
                        <p:par>
                          <p:cTn id="11" fill="hold">
                            <p:stCondLst>
                              <p:cond delay="4121"/>
                            </p:stCondLst>
                            <p:childTnLst>
                              <p:par>
                                <p:cTn id="12" presetID="1" presetClass="mediacall" presetSubtype="0" fill="hold" nodeType="afterEffect">
                                  <p:stCondLst>
                                    <p:cond delay="0"/>
                                  </p:stCondLst>
                                  <p:childTnLst>
                                    <p:cmd type="call" cmd="playFrom(0.0)">
                                      <p:cBhvr>
                                        <p:cTn id="13" dur="3565" fill="hold"/>
                                        <p:tgtEl>
                                          <p:spTgt spid="4"/>
                                        </p:tgtEl>
                                      </p:cBhvr>
                                    </p:cmd>
                                  </p:childTnLst>
                                </p:cTn>
                              </p:par>
                            </p:childTnLst>
                          </p:cTn>
                        </p:par>
                        <p:par>
                          <p:cTn id="14" fill="hold">
                            <p:stCondLst>
                              <p:cond delay="7686"/>
                            </p:stCondLst>
                            <p:childTnLst>
                              <p:par>
                                <p:cTn id="15" presetID="1" presetClass="mediacall" presetSubtype="0" fill="hold" nodeType="afterEffect">
                                  <p:stCondLst>
                                    <p:cond delay="500"/>
                                  </p:stCondLst>
                                  <p:childTnLst>
                                    <p:cmd type="call" cmd="playFrom(0.0)">
                                      <p:cBhvr>
                                        <p:cTn id="16" dur="27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7" fill="hold" display="0">
                  <p:stCondLst>
                    <p:cond delay="indefinite"/>
                  </p:stCondLst>
                  <p:endCondLst>
                    <p:cond evt="onStopAudio" delay="0">
                      <p:tgtEl>
                        <p:sldTgt/>
                      </p:tgtEl>
                    </p:cond>
                  </p:endCondLst>
                </p:cTn>
                <p:tgtEl>
                  <p:spTgt spid="2"/>
                </p:tgtEl>
              </p:cMediaNode>
            </p:audio>
            <p:audio>
              <p:cMediaNode vol="100000">
                <p:cTn id="18" fill="hold" display="0">
                  <p:stCondLst>
                    <p:cond delay="indefinite"/>
                  </p:stCondLst>
                  <p:endCondLst>
                    <p:cond evt="onStopAudio" delay="0">
                      <p:tgtEl>
                        <p:sldTgt/>
                      </p:tgtEl>
                    </p:cond>
                  </p:endCondLst>
                </p:cTn>
                <p:tgtEl>
                  <p:spTgt spid="4"/>
                </p:tgtEl>
              </p:cMediaNode>
            </p:audio>
            <p:audio>
              <p:cMediaNode vol="100000">
                <p:cTn id="19" fill="hold" display="0">
                  <p:stCondLst>
                    <p:cond delay="indefinite"/>
                  </p:stCondLst>
                  <p:endCondLst>
                    <p:cond evt="onStopAudio" delay="0">
                      <p:tgtEl>
                        <p:sldTgt/>
                      </p:tgtEl>
                    </p:cond>
                  </p:endCondLst>
                </p:cTn>
                <p:tgtEl>
                  <p:spTgt spid="5"/>
                </p:tgtEl>
              </p:cMediaNode>
            </p:audio>
            <p:audio>
              <p:cMediaNode vol="3030" numSld="999" showWhenStopped="0">
                <p:cTn id="20" repeatCount="indefinite" fill="hold" display="0">
                  <p:stCondLst>
                    <p:cond delay="indefinite"/>
                  </p:stCondLst>
                  <p:endCondLst>
                    <p:cond evt="onStopAudio" delay="0">
                      <p:tgtEl>
                        <p:sldTgt/>
                      </p:tgtEl>
                    </p:cond>
                  </p:endCondLst>
                </p:cTn>
                <p:tgtEl>
                  <p:spTgt spid="6"/>
                </p:tgtEl>
              </p:cMediaNode>
            </p:audio>
          </p:childTnLst>
        </p:cTn>
      </p:par>
    </p:tnLst>
    <p:bldLst>
      <p:bldP spid="1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22F0C-5579-4C22-A798-F91FBEF97227}"/>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6" name="41">
            <a:hlinkClick r:id="" action="ppaction://media"/>
            <a:extLst>
              <a:ext uri="{FF2B5EF4-FFF2-40B4-BE49-F238E27FC236}">
                <a16:creationId xmlns:a16="http://schemas.microsoft.com/office/drawing/2014/main" id="{1E7C935E-587A-B291-6B7F-4931BAF538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2323" y="2672154"/>
            <a:ext cx="347662"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E9DFF889-9257-8EC2-8C20-8944701EE854}"/>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210174591"/>
      </p:ext>
    </p:extLst>
  </p:cSld>
  <p:clrMapOvr>
    <a:masterClrMapping/>
  </p:clrMapOvr>
  <mc:AlternateContent xmlns:mc="http://schemas.openxmlformats.org/markup-compatibility/2006" xmlns:p14="http://schemas.microsoft.com/office/powerpoint/2010/main">
    <mc:Choice Requires="p14">
      <p:transition p14:dur="10" advClick="0" advTm="3000">
        <p:fade/>
      </p:transition>
    </mc:Choice>
    <mc:Fallback xmlns="">
      <p:transition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22F0C-5579-4C22-A798-F91FBEF97227}"/>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sp>
        <p:nvSpPr>
          <p:cNvPr id="3" name="Text 1">
            <a:extLst>
              <a:ext uri="{FF2B5EF4-FFF2-40B4-BE49-F238E27FC236}">
                <a16:creationId xmlns:a16="http://schemas.microsoft.com/office/drawing/2014/main" id="{56D57826-1173-41CD-BFF1-51726C08AF59}"/>
              </a:ext>
            </a:extLst>
          </p:cNvPr>
          <p:cNvSpPr>
            <a:spLocks noGrp="1"/>
          </p:cNvSpPr>
          <p:nvPr>
            <p:ph type="subTitle" idx="1"/>
          </p:nvPr>
        </p:nvSpPr>
        <p:spPr>
          <a:xfrm>
            <a:off x="5246552" y="4066340"/>
            <a:ext cx="3079301" cy="675740"/>
          </a:xfrm>
        </p:spPr>
        <p:txBody>
          <a:bodyPr>
            <a:normAutofit/>
          </a:bodyPr>
          <a:lstStyle/>
          <a:p>
            <a:r>
              <a:rPr lang="en-US" sz="1600">
                <a:latin typeface="Raleway" panose="020B0503030101060003" pitchFamily="34" charset="0"/>
              </a:rPr>
              <a:t>a place to sleep</a:t>
            </a:r>
          </a:p>
        </p:txBody>
      </p:sp>
      <p:pic>
        <p:nvPicPr>
          <p:cNvPr id="8" name="Picture 1">
            <a:extLst>
              <a:ext uri="{FF2B5EF4-FFF2-40B4-BE49-F238E27FC236}">
                <a16:creationId xmlns:a16="http://schemas.microsoft.com/office/drawing/2014/main" id="{6233101A-B9FD-446D-B75B-07B7E2CD603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20188" y="1612330"/>
            <a:ext cx="2334772" cy="2322581"/>
          </a:xfrm>
          <a:prstGeom prst="rect">
            <a:avLst/>
          </a:prstGeom>
        </p:spPr>
      </p:pic>
      <p:pic>
        <p:nvPicPr>
          <p:cNvPr id="4" name="42">
            <a:hlinkClick r:id="" action="ppaction://media"/>
            <a:extLst>
              <a:ext uri="{FF2B5EF4-FFF2-40B4-BE49-F238E27FC236}">
                <a16:creationId xmlns:a16="http://schemas.microsoft.com/office/drawing/2014/main" id="{367B42FD-2A01-8FD1-3347-5C33C35B484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74791" y="3847062"/>
            <a:ext cx="347662" cy="347662"/>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17B27BE8-DC76-2DE7-94B8-B495C44A36B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7"/>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011863670"/>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audio>
              <p:cMediaNode vol="3030" numSld="999" showWhenStopped="0">
                <p:cTn id="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F2F4EBE-B0D6-4679-B740-6F4D1BE263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638802" y="1745350"/>
            <a:ext cx="3073273" cy="2200971"/>
          </a:xfrm>
          <a:prstGeom prst="rect">
            <a:avLst/>
          </a:prstGeom>
        </p:spPr>
      </p:pic>
      <p:sp>
        <p:nvSpPr>
          <p:cNvPr id="9" name="Text 2">
            <a:extLst>
              <a:ext uri="{FF2B5EF4-FFF2-40B4-BE49-F238E27FC236}">
                <a16:creationId xmlns:a16="http://schemas.microsoft.com/office/drawing/2014/main" id="{D625E3DD-DB7B-4854-B3DE-8381135AC950}"/>
              </a:ext>
            </a:extLst>
          </p:cNvPr>
          <p:cNvSpPr>
            <a:spLocks noGrp="1"/>
          </p:cNvSpPr>
          <p:nvPr>
            <p:ph type="subTitle" idx="1"/>
          </p:nvPr>
        </p:nvSpPr>
        <p:spPr>
          <a:xfrm>
            <a:off x="5109450" y="4073060"/>
            <a:ext cx="2052001" cy="675740"/>
          </a:xfrm>
        </p:spPr>
        <p:txBody>
          <a:bodyPr>
            <a:normAutofit/>
          </a:bodyPr>
          <a:lstStyle/>
          <a:p>
            <a:pPr algn="ctr"/>
            <a:r>
              <a:rPr lang="en-GB" sz="1600">
                <a:latin typeface="Raleway" panose="020B0503030101060003" pitchFamily="34" charset="0"/>
              </a:rPr>
              <a:t>food</a:t>
            </a:r>
          </a:p>
        </p:txBody>
      </p:sp>
      <p:pic>
        <p:nvPicPr>
          <p:cNvPr id="12" name="Picture 1">
            <a:extLst>
              <a:ext uri="{FF2B5EF4-FFF2-40B4-BE49-F238E27FC236}">
                <a16:creationId xmlns:a16="http://schemas.microsoft.com/office/drawing/2014/main" id="{39B6868C-63E8-4161-85E8-E57B00D1B92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692106" y="1241414"/>
            <a:ext cx="898227" cy="893537"/>
          </a:xfrm>
          <a:prstGeom prst="rect">
            <a:avLst/>
          </a:prstGeom>
        </p:spPr>
      </p:pic>
      <p:sp>
        <p:nvSpPr>
          <p:cNvPr id="16" name="Title 1">
            <a:extLst>
              <a:ext uri="{FF2B5EF4-FFF2-40B4-BE49-F238E27FC236}">
                <a16:creationId xmlns:a16="http://schemas.microsoft.com/office/drawing/2014/main" id="{18B4DBFB-6C65-4B8F-8D6D-B97109276449}"/>
              </a:ext>
            </a:extLst>
          </p:cNvPr>
          <p:cNvSpPr>
            <a:spLocks noGrp="1"/>
          </p:cNvSpPr>
          <p:nvPr>
            <p:ph type="ctrTitle"/>
          </p:nvPr>
        </p:nvSpPr>
        <p:spPr>
          <a:xfrm>
            <a:off x="655638" y="401424"/>
            <a:ext cx="4361634" cy="1079477"/>
          </a:xfrm>
        </p:spPr>
        <p:txBody>
          <a:bodyPr/>
          <a:lstStyle/>
          <a:p>
            <a:r>
              <a:rPr lang="en-GB" dirty="0">
                <a:latin typeface="Raleway" panose="020B0503030101060003" pitchFamily="34" charset="0"/>
              </a:rPr>
              <a:t>Depending on your situation, </a:t>
            </a:r>
            <a:r>
              <a:rPr lang="en-GB" sz="2800" dirty="0">
                <a:solidFill>
                  <a:srgbClr val="24234C"/>
                </a:solidFill>
                <a:latin typeface="Raleway" panose="020B0503030101060003" pitchFamily="34" charset="0"/>
              </a:rPr>
              <a:t>you will receive:</a:t>
            </a:r>
            <a:endParaRPr lang="cs-CZ" sz="2800" dirty="0">
              <a:solidFill>
                <a:srgbClr val="24234C"/>
              </a:solidFill>
              <a:latin typeface="Raleway" panose="020B0503030101060003" pitchFamily="34" charset="0"/>
            </a:endParaRPr>
          </a:p>
        </p:txBody>
      </p:sp>
      <p:pic>
        <p:nvPicPr>
          <p:cNvPr id="2" name="43">
            <a:hlinkClick r:id="" action="ppaction://media"/>
            <a:extLst>
              <a:ext uri="{FF2B5EF4-FFF2-40B4-BE49-F238E27FC236}">
                <a16:creationId xmlns:a16="http://schemas.microsoft.com/office/drawing/2014/main" id="{81AF534C-BAD1-8F33-9A16-082910DE3A0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85337" y="3772490"/>
            <a:ext cx="347663" cy="347662"/>
          </a:xfrm>
          <a:prstGeom prst="rect">
            <a:avLst/>
          </a:prstGeom>
        </p:spPr>
      </p:pic>
      <p:sp>
        <p:nvSpPr>
          <p:cNvPr id="3" name="Text 1">
            <a:extLst>
              <a:ext uri="{FF2B5EF4-FFF2-40B4-BE49-F238E27FC236}">
                <a16:creationId xmlns:a16="http://schemas.microsoft.com/office/drawing/2014/main" id="{C5548436-C465-62B1-E218-0FE785C945A1}"/>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pic>
        <p:nvPicPr>
          <p:cNvPr id="4" name="Bach-—-Prelude-in-C-(theme-ver.)_AdobeStock_501349562_preview">
            <a:hlinkClick r:id="" action="ppaction://media"/>
            <a:extLst>
              <a:ext uri="{FF2B5EF4-FFF2-40B4-BE49-F238E27FC236}">
                <a16:creationId xmlns:a16="http://schemas.microsoft.com/office/drawing/2014/main" id="{47504840-71AA-1021-DE61-48C0D1D0CFC2}"/>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455211451"/>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492DCEBB-82EF-43D0-93E6-D1712C8559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64267" y="1783844"/>
            <a:ext cx="2316485" cy="2322581"/>
          </a:xfrm>
          <a:prstGeom prst="rect">
            <a:avLst/>
          </a:prstGeom>
        </p:spPr>
      </p:pic>
      <p:sp>
        <p:nvSpPr>
          <p:cNvPr id="12" name="Text 3">
            <a:extLst>
              <a:ext uri="{FF2B5EF4-FFF2-40B4-BE49-F238E27FC236}">
                <a16:creationId xmlns:a16="http://schemas.microsoft.com/office/drawing/2014/main" id="{54BE5D16-A8E3-4F7E-A911-580A6FC84117}"/>
              </a:ext>
            </a:extLst>
          </p:cNvPr>
          <p:cNvSpPr txBox="1">
            <a:spLocks/>
          </p:cNvSpPr>
          <p:nvPr/>
        </p:nvSpPr>
        <p:spPr>
          <a:xfrm>
            <a:off x="5432583" y="4191215"/>
            <a:ext cx="204816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gn="ctr"/>
            <a:r>
              <a:rPr lang="en-US" sz="1600">
                <a:latin typeface="Raleway" panose="020B0503030101060003" pitchFamily="34" charset="0"/>
              </a:rPr>
              <a:t>clothes</a:t>
            </a:r>
          </a:p>
        </p:txBody>
      </p:sp>
      <p:sp>
        <p:nvSpPr>
          <p:cNvPr id="10" name="Title 1">
            <a:extLst>
              <a:ext uri="{FF2B5EF4-FFF2-40B4-BE49-F238E27FC236}">
                <a16:creationId xmlns:a16="http://schemas.microsoft.com/office/drawing/2014/main" id="{E69D8B0F-AA78-4C31-AD39-E41114F8BFAE}"/>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4" name="Picture 1">
            <a:extLst>
              <a:ext uri="{FF2B5EF4-FFF2-40B4-BE49-F238E27FC236}">
                <a16:creationId xmlns:a16="http://schemas.microsoft.com/office/drawing/2014/main" id="{196C109A-3C87-4C4C-83C1-0892A96BB16D}"/>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4806" y="1247764"/>
            <a:ext cx="898227" cy="893537"/>
          </a:xfrm>
          <a:prstGeom prst="rect">
            <a:avLst/>
          </a:prstGeom>
        </p:spPr>
      </p:pic>
      <p:pic>
        <p:nvPicPr>
          <p:cNvPr id="23" name="Picture 2">
            <a:extLst>
              <a:ext uri="{FF2B5EF4-FFF2-40B4-BE49-F238E27FC236}">
                <a16:creationId xmlns:a16="http://schemas.microsoft.com/office/drawing/2014/main" id="{34123399-E321-4556-BB76-AC911E0490AE}"/>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7820" y="2302481"/>
            <a:ext cx="1206498" cy="864178"/>
          </a:xfrm>
          <a:prstGeom prst="rect">
            <a:avLst/>
          </a:prstGeom>
        </p:spPr>
      </p:pic>
      <p:sp>
        <p:nvSpPr>
          <p:cNvPr id="24" name="Text 2">
            <a:extLst>
              <a:ext uri="{FF2B5EF4-FFF2-40B4-BE49-F238E27FC236}">
                <a16:creationId xmlns:a16="http://schemas.microsoft.com/office/drawing/2014/main" id="{283F8BB9-7458-45AE-8780-A31A868B6155}"/>
              </a:ext>
            </a:extLst>
          </p:cNvPr>
          <p:cNvSpPr txBox="1">
            <a:spLocks/>
          </p:cNvSpPr>
          <p:nvPr/>
        </p:nvSpPr>
        <p:spPr>
          <a:xfrm>
            <a:off x="1772895" y="247624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2" name="44">
            <a:hlinkClick r:id="" action="ppaction://media"/>
            <a:extLst>
              <a:ext uri="{FF2B5EF4-FFF2-40B4-BE49-F238E27FC236}">
                <a16:creationId xmlns:a16="http://schemas.microsoft.com/office/drawing/2014/main" id="{DB4AF4D1-9DA3-96C5-31ED-7F15C161B21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6276" y="4106425"/>
            <a:ext cx="347662" cy="347662"/>
          </a:xfrm>
          <a:prstGeom prst="rect">
            <a:avLst/>
          </a:prstGeom>
        </p:spPr>
      </p:pic>
      <p:sp>
        <p:nvSpPr>
          <p:cNvPr id="3" name="Text 1">
            <a:extLst>
              <a:ext uri="{FF2B5EF4-FFF2-40B4-BE49-F238E27FC236}">
                <a16:creationId xmlns:a16="http://schemas.microsoft.com/office/drawing/2014/main" id="{8F83AF65-A298-7558-09F1-9C92D8B8664C}"/>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pic>
        <p:nvPicPr>
          <p:cNvPr id="4" name="Bach-—-Prelude-in-C-(theme-ver.)_AdobeStock_501349562_preview">
            <a:hlinkClick r:id="" action="ppaction://media"/>
            <a:extLst>
              <a:ext uri="{FF2B5EF4-FFF2-40B4-BE49-F238E27FC236}">
                <a16:creationId xmlns:a16="http://schemas.microsoft.com/office/drawing/2014/main" id="{BF3174B1-96AA-1779-ACF0-7D1A11133A13}"/>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90484904"/>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92448" y="1658406"/>
            <a:ext cx="2324867" cy="2225313"/>
          </a:xfrm>
          <a:prstGeom prst="rect">
            <a:avLst/>
          </a:prstGeom>
        </p:spPr>
      </p:pic>
      <p:sp>
        <p:nvSpPr>
          <p:cNvPr id="17" name="Text 4">
            <a:extLst>
              <a:ext uri="{FF2B5EF4-FFF2-40B4-BE49-F238E27FC236}">
                <a16:creationId xmlns:a16="http://schemas.microsoft.com/office/drawing/2014/main" id="{81B5B6EC-E0D9-45A7-8207-343558D655F6}"/>
              </a:ext>
            </a:extLst>
          </p:cNvPr>
          <p:cNvSpPr>
            <a:spLocks noGrp="1"/>
          </p:cNvSpPr>
          <p:nvPr>
            <p:ph type="subTitle" idx="1"/>
          </p:nvPr>
        </p:nvSpPr>
        <p:spPr>
          <a:xfrm>
            <a:off x="5251912" y="4066336"/>
            <a:ext cx="2119193" cy="675740"/>
          </a:xfrm>
        </p:spPr>
        <p:txBody>
          <a:bodyPr>
            <a:normAutofit/>
          </a:bodyPr>
          <a:lstStyle/>
          <a:p>
            <a:pPr algn="ctr"/>
            <a:r>
              <a:rPr lang="en-US" sz="1600">
                <a:latin typeface="Raleway" panose="020B0503030101060003" pitchFamily="34" charset="0"/>
              </a:rPr>
              <a:t>hygiene products</a:t>
            </a:r>
          </a:p>
        </p:txBody>
      </p:sp>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2" name="45">
            <a:hlinkClick r:id="" action="ppaction://media"/>
            <a:extLst>
              <a:ext uri="{FF2B5EF4-FFF2-40B4-BE49-F238E27FC236}">
                <a16:creationId xmlns:a16="http://schemas.microsoft.com/office/drawing/2014/main" id="{F83F6496-0F3C-ACC9-6C7E-B5E0608AEE1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23660" y="4089410"/>
            <a:ext cx="347663" cy="347663"/>
          </a:xfrm>
          <a:prstGeom prst="rect">
            <a:avLst/>
          </a:prstGeom>
        </p:spPr>
      </p:pic>
      <p:sp>
        <p:nvSpPr>
          <p:cNvPr id="3" name="Text 1">
            <a:extLst>
              <a:ext uri="{FF2B5EF4-FFF2-40B4-BE49-F238E27FC236}">
                <a16:creationId xmlns:a16="http://schemas.microsoft.com/office/drawing/2014/main" id="{2F3A8ACF-2073-B7E9-5153-C2693911BCCE}"/>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4" name="Text 3">
            <a:extLst>
              <a:ext uri="{FF2B5EF4-FFF2-40B4-BE49-F238E27FC236}">
                <a16:creationId xmlns:a16="http://schemas.microsoft.com/office/drawing/2014/main" id="{8D25ADC6-6CB4-00B0-02EC-AE8514AC3725}"/>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pic>
        <p:nvPicPr>
          <p:cNvPr id="5" name="Bach-—-Prelude-in-C-(theme-ver.)_AdobeStock_501349562_preview">
            <a:hlinkClick r:id="" action="ppaction://media"/>
            <a:extLst>
              <a:ext uri="{FF2B5EF4-FFF2-40B4-BE49-F238E27FC236}">
                <a16:creationId xmlns:a16="http://schemas.microsoft.com/office/drawing/2014/main" id="{1C314767-DF56-C99E-F5CA-D6CCF22D4CC4}"/>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210202716"/>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4822097" y="1254114"/>
            <a:ext cx="936000" cy="895919"/>
          </a:xfrm>
          <a:prstGeom prst="rect">
            <a:avLst/>
          </a:prstGeom>
        </p:spPr>
      </p:pic>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18" name="Picture 5">
            <a:extLst>
              <a:ext uri="{FF2B5EF4-FFF2-40B4-BE49-F238E27FC236}">
                <a16:creationId xmlns:a16="http://schemas.microsoft.com/office/drawing/2014/main" id="{F287329D-2E3C-41E9-999B-AA17F9768FC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290097" y="2098199"/>
            <a:ext cx="2556000" cy="2556000"/>
          </a:xfrm>
          <a:prstGeom prst="rect">
            <a:avLst/>
          </a:prstGeom>
        </p:spPr>
      </p:pic>
      <p:sp>
        <p:nvSpPr>
          <p:cNvPr id="19" name="Text 5">
            <a:extLst>
              <a:ext uri="{FF2B5EF4-FFF2-40B4-BE49-F238E27FC236}">
                <a16:creationId xmlns:a16="http://schemas.microsoft.com/office/drawing/2014/main" id="{5AB37EAF-A737-4836-9BD9-F4E49C1CBD94}"/>
              </a:ext>
            </a:extLst>
          </p:cNvPr>
          <p:cNvSpPr txBox="1">
            <a:spLocks/>
          </p:cNvSpPr>
          <p:nvPr/>
        </p:nvSpPr>
        <p:spPr>
          <a:xfrm>
            <a:off x="5290097" y="4316329"/>
            <a:ext cx="288069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600">
                <a:latin typeface="Raleway" panose="020B0503030101060003" pitchFamily="34" charset="0"/>
              </a:rPr>
              <a:t>and medical assistance</a:t>
            </a:r>
          </a:p>
        </p:txBody>
      </p:sp>
      <p:sp>
        <p:nvSpPr>
          <p:cNvPr id="22" name="Text 1">
            <a:extLst>
              <a:ext uri="{FF2B5EF4-FFF2-40B4-BE49-F238E27FC236}">
                <a16:creationId xmlns:a16="http://schemas.microsoft.com/office/drawing/2014/main" id="{03F9657C-723F-1C1C-A609-7855081BBDD9}"/>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23" name="Text 3">
            <a:extLst>
              <a:ext uri="{FF2B5EF4-FFF2-40B4-BE49-F238E27FC236}">
                <a16:creationId xmlns:a16="http://schemas.microsoft.com/office/drawing/2014/main" id="{A3AD323A-0C5F-B38F-D9E3-6225FC1501D1}"/>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sp>
        <p:nvSpPr>
          <p:cNvPr id="17" name="Text 4">
            <a:extLst>
              <a:ext uri="{FF2B5EF4-FFF2-40B4-BE49-F238E27FC236}">
                <a16:creationId xmlns:a16="http://schemas.microsoft.com/office/drawing/2014/main" id="{4D4F85CD-18A8-5959-77A5-60281D47B5C9}"/>
              </a:ext>
            </a:extLst>
          </p:cNvPr>
          <p:cNvSpPr txBox="1">
            <a:spLocks/>
          </p:cNvSpPr>
          <p:nvPr/>
        </p:nvSpPr>
        <p:spPr>
          <a:xfrm>
            <a:off x="5883225" y="1156046"/>
            <a:ext cx="280208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hygiene products</a:t>
            </a:r>
          </a:p>
        </p:txBody>
      </p:sp>
      <p:pic>
        <p:nvPicPr>
          <p:cNvPr id="2" name="46">
            <a:hlinkClick r:id="" action="ppaction://media"/>
            <a:extLst>
              <a:ext uri="{FF2B5EF4-FFF2-40B4-BE49-F238E27FC236}">
                <a16:creationId xmlns:a16="http://schemas.microsoft.com/office/drawing/2014/main" id="{EFFE5E1E-7F36-564A-BCFC-6964FC1FB41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92949" y="3982443"/>
            <a:ext cx="347663"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07A795CF-4227-0C1A-B9D1-79169A41CE59}"/>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877289682"/>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a:extLst>
              <a:ext uri="{FF2B5EF4-FFF2-40B4-BE49-F238E27FC236}">
                <a16:creationId xmlns:a16="http://schemas.microsoft.com/office/drawing/2014/main" id="{2143AC7E-0207-4D37-8B55-028C2268A37C}"/>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702196" y="3342196"/>
            <a:ext cx="918628" cy="921046"/>
          </a:xfrm>
          <a:prstGeom prst="rect">
            <a:avLst/>
          </a:prstGeom>
        </p:spPr>
      </p:pic>
      <p:sp>
        <p:nvSpPr>
          <p:cNvPr id="12" name="Title 1">
            <a:extLst>
              <a:ext uri="{FF2B5EF4-FFF2-40B4-BE49-F238E27FC236}">
                <a16:creationId xmlns:a16="http://schemas.microsoft.com/office/drawing/2014/main" id="{04EB7174-61A2-4B5A-B18F-148D7721AD9B}"/>
              </a:ext>
            </a:extLst>
          </p:cNvPr>
          <p:cNvSpPr>
            <a:spLocks noGrp="1"/>
          </p:cNvSpPr>
          <p:nvPr>
            <p:ph type="ctrTitle"/>
          </p:nvPr>
        </p:nvSpPr>
        <p:spPr>
          <a:xfrm>
            <a:off x="655638" y="401424"/>
            <a:ext cx="4361634" cy="1079477"/>
          </a:xfrm>
        </p:spPr>
        <p:txBody>
          <a:bodyPr/>
          <a:lstStyle/>
          <a:p>
            <a:r>
              <a:rPr lang="en-GB">
                <a:latin typeface="Raleway" panose="020B0503030101060003" pitchFamily="34" charset="0"/>
              </a:rPr>
              <a:t>Depending on your situation, </a:t>
            </a:r>
            <a:r>
              <a:rPr lang="en-GB" sz="2800">
                <a:solidFill>
                  <a:srgbClr val="24234C"/>
                </a:solidFill>
                <a:latin typeface="Raleway" panose="020B0503030101060003" pitchFamily="34" charset="0"/>
              </a:rPr>
              <a:t>you will receive:</a:t>
            </a:r>
            <a:endParaRPr lang="cs-CZ" sz="2800">
              <a:solidFill>
                <a:srgbClr val="24234C"/>
              </a:solidFill>
              <a:latin typeface="Raleway" panose="020B0503030101060003" pitchFamily="34" charset="0"/>
            </a:endParaRPr>
          </a:p>
        </p:txBody>
      </p:sp>
      <p:pic>
        <p:nvPicPr>
          <p:cNvPr id="13" name="Picture 2">
            <a:extLst>
              <a:ext uri="{FF2B5EF4-FFF2-40B4-BE49-F238E27FC236}">
                <a16:creationId xmlns:a16="http://schemas.microsoft.com/office/drawing/2014/main" id="{9003C99A-0F23-4DB2-856B-4FAD806763FF}"/>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601470" y="2308831"/>
            <a:ext cx="1206498" cy="864178"/>
          </a:xfrm>
          <a:prstGeom prst="rect">
            <a:avLst/>
          </a:prstGeom>
        </p:spPr>
      </p:pic>
      <p:pic>
        <p:nvPicPr>
          <p:cNvPr id="14" name="Picture 1">
            <a:extLst>
              <a:ext uri="{FF2B5EF4-FFF2-40B4-BE49-F238E27FC236}">
                <a16:creationId xmlns:a16="http://schemas.microsoft.com/office/drawing/2014/main" id="{8436CE54-632D-4F1A-9819-2150A5EB519A}"/>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711156" y="1254114"/>
            <a:ext cx="898227" cy="893537"/>
          </a:xfrm>
          <a:prstGeom prst="rect">
            <a:avLst/>
          </a:prstGeom>
        </p:spPr>
      </p:pic>
      <p:sp>
        <p:nvSpPr>
          <p:cNvPr id="25" name="Text 2">
            <a:extLst>
              <a:ext uri="{FF2B5EF4-FFF2-40B4-BE49-F238E27FC236}">
                <a16:creationId xmlns:a16="http://schemas.microsoft.com/office/drawing/2014/main" id="{F5D4DA99-C3E2-414D-A06B-2AA48B3406A4}"/>
              </a:ext>
            </a:extLst>
          </p:cNvPr>
          <p:cNvSpPr txBox="1">
            <a:spLocks/>
          </p:cNvSpPr>
          <p:nvPr/>
        </p:nvSpPr>
        <p:spPr>
          <a:xfrm>
            <a:off x="1772895" y="2482592"/>
            <a:ext cx="2201862" cy="365522"/>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food</a:t>
            </a:r>
          </a:p>
        </p:txBody>
      </p:sp>
      <p:pic>
        <p:nvPicPr>
          <p:cNvPr id="18" name="Picture 5">
            <a:extLst>
              <a:ext uri="{FF2B5EF4-FFF2-40B4-BE49-F238E27FC236}">
                <a16:creationId xmlns:a16="http://schemas.microsoft.com/office/drawing/2014/main" id="{F287329D-2E3C-41E9-999B-AA17F9768FC1}"/>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a:off x="4831097" y="2348465"/>
            <a:ext cx="918000" cy="918000"/>
          </a:xfrm>
          <a:prstGeom prst="rect">
            <a:avLst/>
          </a:prstGeom>
        </p:spPr>
      </p:pic>
      <p:sp>
        <p:nvSpPr>
          <p:cNvPr id="19" name="Text 5">
            <a:extLst>
              <a:ext uri="{FF2B5EF4-FFF2-40B4-BE49-F238E27FC236}">
                <a16:creationId xmlns:a16="http://schemas.microsoft.com/office/drawing/2014/main" id="{5AB37EAF-A737-4836-9BD9-F4E49C1CBD94}"/>
              </a:ext>
            </a:extLst>
          </p:cNvPr>
          <p:cNvSpPr txBox="1">
            <a:spLocks/>
          </p:cNvSpPr>
          <p:nvPr/>
        </p:nvSpPr>
        <p:spPr>
          <a:xfrm>
            <a:off x="5930755" y="2192565"/>
            <a:ext cx="288069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medical assistance</a:t>
            </a:r>
          </a:p>
        </p:txBody>
      </p:sp>
      <p:pic>
        <p:nvPicPr>
          <p:cNvPr id="17" name="Picture 4">
            <a:extLst>
              <a:ext uri="{FF2B5EF4-FFF2-40B4-BE49-F238E27FC236}">
                <a16:creationId xmlns:a16="http://schemas.microsoft.com/office/drawing/2014/main" id="{A32B7064-8744-3F3C-3C70-C9D739471400}"/>
              </a:ext>
            </a:extLst>
          </p:cNvPr>
          <p:cNvPicPr>
            <a:picLocks noChangeAspect="1"/>
          </p:cNvPicPr>
          <p:nvPr/>
        </p:nvPicPr>
        <p:blipFill>
          <a:blip r:embed="rId10" cstate="hqprint">
            <a:extLst>
              <a:ext uri="{28A0092B-C50C-407E-A947-70E740481C1C}">
                <a14:useLocalDpi xmlns:a14="http://schemas.microsoft.com/office/drawing/2010/main" val="0"/>
              </a:ext>
            </a:extLst>
          </a:blip>
          <a:srcRect/>
          <a:stretch/>
        </p:blipFill>
        <p:spPr>
          <a:xfrm>
            <a:off x="4822097" y="1254114"/>
            <a:ext cx="936000" cy="895919"/>
          </a:xfrm>
          <a:prstGeom prst="rect">
            <a:avLst/>
          </a:prstGeom>
        </p:spPr>
      </p:pic>
      <p:sp>
        <p:nvSpPr>
          <p:cNvPr id="2" name="Text 5">
            <a:extLst>
              <a:ext uri="{FF2B5EF4-FFF2-40B4-BE49-F238E27FC236}">
                <a16:creationId xmlns:a16="http://schemas.microsoft.com/office/drawing/2014/main" id="{02404543-862A-7B31-C784-8104972FC8FC}"/>
              </a:ext>
            </a:extLst>
          </p:cNvPr>
          <p:cNvSpPr>
            <a:spLocks noGrp="1"/>
          </p:cNvSpPr>
          <p:nvPr>
            <p:ph type="subTitle" idx="1"/>
          </p:nvPr>
        </p:nvSpPr>
        <p:spPr>
          <a:xfrm>
            <a:off x="583439" y="4321133"/>
            <a:ext cx="8614395" cy="675740"/>
          </a:xfrm>
        </p:spPr>
        <p:txBody>
          <a:bodyPr>
            <a:normAutofit/>
          </a:bodyPr>
          <a:lstStyle/>
          <a:p>
            <a:r>
              <a:rPr lang="en-GB" sz="1600" dirty="0">
                <a:latin typeface="Raleway" panose="020B0503030101060003" pitchFamily="34" charset="0"/>
              </a:rPr>
              <a:t>You will receive more information about what type of support will be provided. </a:t>
            </a:r>
            <a:endParaRPr lang="cs-CZ" sz="1600" dirty="0">
              <a:latin typeface="Raleway" panose="020B0503030101060003" pitchFamily="34" charset="0"/>
            </a:endParaRPr>
          </a:p>
        </p:txBody>
      </p:sp>
      <p:pic>
        <p:nvPicPr>
          <p:cNvPr id="3" name="47">
            <a:hlinkClick r:id="" action="ppaction://media"/>
            <a:extLst>
              <a:ext uri="{FF2B5EF4-FFF2-40B4-BE49-F238E27FC236}">
                <a16:creationId xmlns:a16="http://schemas.microsoft.com/office/drawing/2014/main" id="{2EAB04C8-17F3-9693-CFF2-961E93AE441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97834" y="4089411"/>
            <a:ext cx="347662" cy="347662"/>
          </a:xfrm>
          <a:prstGeom prst="rect">
            <a:avLst/>
          </a:prstGeom>
        </p:spPr>
      </p:pic>
      <p:sp>
        <p:nvSpPr>
          <p:cNvPr id="4" name="Text 1">
            <a:extLst>
              <a:ext uri="{FF2B5EF4-FFF2-40B4-BE49-F238E27FC236}">
                <a16:creationId xmlns:a16="http://schemas.microsoft.com/office/drawing/2014/main" id="{71D314F6-D0D3-9601-1B33-DED9CC243655}"/>
              </a:ext>
            </a:extLst>
          </p:cNvPr>
          <p:cNvSpPr txBox="1">
            <a:spLocks/>
          </p:cNvSpPr>
          <p:nvPr/>
        </p:nvSpPr>
        <p:spPr>
          <a:xfrm>
            <a:off x="1807968" y="1315832"/>
            <a:ext cx="3276082" cy="515954"/>
          </a:xfrm>
          <a:prstGeom prst="rect">
            <a:avLst/>
          </a:prstGeom>
        </p:spPr>
        <p:txBody>
          <a:bodyPr vert="horz" lIns="0" tIns="0" rIns="0" bIns="0" rtlCol="0" anchor="b" anchorCtr="0">
            <a:no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a place to sleep</a:t>
            </a:r>
          </a:p>
        </p:txBody>
      </p:sp>
      <p:sp>
        <p:nvSpPr>
          <p:cNvPr id="5" name="Text 3">
            <a:extLst>
              <a:ext uri="{FF2B5EF4-FFF2-40B4-BE49-F238E27FC236}">
                <a16:creationId xmlns:a16="http://schemas.microsoft.com/office/drawing/2014/main" id="{BE67C9AA-6EC6-253A-3EDC-3F001E286F8E}"/>
              </a:ext>
            </a:extLst>
          </p:cNvPr>
          <p:cNvSpPr txBox="1">
            <a:spLocks/>
          </p:cNvSpPr>
          <p:nvPr/>
        </p:nvSpPr>
        <p:spPr>
          <a:xfrm>
            <a:off x="1772895" y="3244681"/>
            <a:ext cx="1944687"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dirty="0">
                <a:latin typeface="Raleway" panose="020B0503030101060003" pitchFamily="34" charset="0"/>
              </a:rPr>
              <a:t>clothes</a:t>
            </a:r>
          </a:p>
        </p:txBody>
      </p:sp>
      <p:sp>
        <p:nvSpPr>
          <p:cNvPr id="6" name="Text 4">
            <a:extLst>
              <a:ext uri="{FF2B5EF4-FFF2-40B4-BE49-F238E27FC236}">
                <a16:creationId xmlns:a16="http://schemas.microsoft.com/office/drawing/2014/main" id="{72187D48-9D84-6E6A-3AFE-21DCD067AF06}"/>
              </a:ext>
            </a:extLst>
          </p:cNvPr>
          <p:cNvSpPr txBox="1">
            <a:spLocks/>
          </p:cNvSpPr>
          <p:nvPr/>
        </p:nvSpPr>
        <p:spPr>
          <a:xfrm>
            <a:off x="5883225" y="1156046"/>
            <a:ext cx="2802089"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US" sz="1200">
                <a:latin typeface="Raleway" panose="020B0503030101060003" pitchFamily="34" charset="0"/>
              </a:rPr>
              <a:t>hygiene products</a:t>
            </a:r>
          </a:p>
        </p:txBody>
      </p:sp>
      <p:pic>
        <p:nvPicPr>
          <p:cNvPr id="7" name="Bach-—-Prelude-in-C-(theme-ver.)_AdobeStock_501349562_preview">
            <a:hlinkClick r:id="" action="ppaction://media"/>
            <a:extLst>
              <a:ext uri="{FF2B5EF4-FFF2-40B4-BE49-F238E27FC236}">
                <a16:creationId xmlns:a16="http://schemas.microsoft.com/office/drawing/2014/main" id="{7C6D1F1A-219C-1F66-4F02-CEADE10454CC}"/>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331409616"/>
      </p:ext>
    </p:extLst>
  </p:cSld>
  <p:clrMapOvr>
    <a:masterClrMapping/>
  </p:clrMapOvr>
  <mc:AlternateContent xmlns:mc="http://schemas.openxmlformats.org/markup-compatibility/2006" xmlns:p14="http://schemas.microsoft.com/office/powerpoint/2010/main">
    <mc:Choice Requires="p14">
      <p:transition p14:dur="10" advClick="0" advTm="8500">
        <p:fade/>
      </p:transition>
    </mc:Choice>
    <mc:Fallback xmlns="">
      <p:transition advClick="0" advTm="8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2000"/>
                                  </p:stCondLst>
                                  <p:childTnLst>
                                    <p:cmd type="call" cmd="playFrom(0.0)">
                                      <p:cBhvr>
                                        <p:cTn id="9" dur="53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3"/>
                </p:tgtEl>
              </p:cMediaNode>
            </p:audio>
            <p:audio>
              <p:cMediaNode vol="3030" numSld="999" showWhenStopped="0">
                <p:cTn id="11" repeatCount="indefinite" fill="hold" display="0">
                  <p:stCondLst>
                    <p:cond delay="indefinite"/>
                  </p:stCondLst>
                  <p:endCondLst>
                    <p:cond evt="onStopAudio" delay="0">
                      <p:tgtEl>
                        <p:sldTgt/>
                      </p:tgtEl>
                    </p:cond>
                  </p:endCondLst>
                </p:cTn>
                <p:tgtEl>
                  <p:spTgt spid="7"/>
                </p:tgtEl>
              </p:cMediaNode>
            </p:audio>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1">
            <a:extLst>
              <a:ext uri="{FF2B5EF4-FFF2-40B4-BE49-F238E27FC236}">
                <a16:creationId xmlns:a16="http://schemas.microsoft.com/office/drawing/2014/main" id="{9D4BC192-6F75-4239-9EA6-0B0C43482F29}"/>
              </a:ext>
            </a:extLst>
          </p:cNvPr>
          <p:cNvSpPr>
            <a:spLocks noGrp="1"/>
          </p:cNvSpPr>
          <p:nvPr>
            <p:ph type="subTitle" idx="1"/>
          </p:nvPr>
        </p:nvSpPr>
        <p:spPr>
          <a:xfrm>
            <a:off x="583439" y="4321133"/>
            <a:ext cx="8614395" cy="675740"/>
          </a:xfrm>
        </p:spPr>
        <p:txBody>
          <a:bodyPr>
            <a:normAutofit/>
          </a:bodyPr>
          <a:lstStyle/>
          <a:p>
            <a:r>
              <a:rPr lang="en-US" sz="1600" dirty="0">
                <a:latin typeface="Raleway" panose="020B0503030101060003" pitchFamily="34" charset="0"/>
              </a:rPr>
              <a:t>If you are younger than 18, please tell an official </a:t>
            </a:r>
            <a:r>
              <a:rPr lang="en-GB" sz="1600" dirty="0">
                <a:latin typeface="Raleway" panose="020B0503030101060003" pitchFamily="34" charset="0"/>
              </a:rPr>
              <a:t>so you can get help</a:t>
            </a:r>
            <a:r>
              <a:rPr lang="en-US" sz="1600" dirty="0">
                <a:latin typeface="Raleway" panose="020B0503030101060003" pitchFamily="34" charset="0"/>
              </a:rPr>
              <a:t>. </a:t>
            </a:r>
            <a:endParaRPr lang="cs-CZ" sz="1600" dirty="0">
              <a:latin typeface="Raleway" panose="020B0503030101060003" pitchFamily="34" charset="0"/>
            </a:endParaRPr>
          </a:p>
        </p:txBody>
      </p:sp>
      <p:pic>
        <p:nvPicPr>
          <p:cNvPr id="6" name="Picture 2" descr="A picture containing text&#10;&#10;Description automatically generated">
            <a:extLst>
              <a:ext uri="{FF2B5EF4-FFF2-40B4-BE49-F238E27FC236}">
                <a16:creationId xmlns:a16="http://schemas.microsoft.com/office/drawing/2014/main" id="{07290F0C-8BB2-435C-9530-1F726F9F08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67294" y="1777959"/>
            <a:ext cx="783550" cy="2543174"/>
          </a:xfrm>
          <a:prstGeom prst="rect">
            <a:avLst/>
          </a:prstGeom>
        </p:spPr>
      </p:pic>
      <p:pic>
        <p:nvPicPr>
          <p:cNvPr id="11" name="Picture 2" descr="A picture containing text, doll&#10;&#10;Description automatically generated">
            <a:extLst>
              <a:ext uri="{FF2B5EF4-FFF2-40B4-BE49-F238E27FC236}">
                <a16:creationId xmlns:a16="http://schemas.microsoft.com/office/drawing/2014/main" id="{9D6186E6-71E4-40F2-BFD8-6CF4AF2AC3C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03947" y="1818391"/>
            <a:ext cx="901087" cy="2462311"/>
          </a:xfrm>
          <a:prstGeom prst="rect">
            <a:avLst/>
          </a:prstGeom>
        </p:spPr>
      </p:pic>
      <p:pic>
        <p:nvPicPr>
          <p:cNvPr id="13" name="Picture 3" descr="A picture containing text&#10;&#10;Description automatically generated">
            <a:extLst>
              <a:ext uri="{FF2B5EF4-FFF2-40B4-BE49-F238E27FC236}">
                <a16:creationId xmlns:a16="http://schemas.microsoft.com/office/drawing/2014/main" id="{1D8FE20D-1CCD-4325-9114-75728F23CC9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34699" y="1247754"/>
            <a:ext cx="817191" cy="3032948"/>
          </a:xfrm>
          <a:prstGeom prst="rect">
            <a:avLst/>
          </a:prstGeom>
        </p:spPr>
      </p:pic>
      <p:pic>
        <p:nvPicPr>
          <p:cNvPr id="15" name="Picture 4">
            <a:extLst>
              <a:ext uri="{FF2B5EF4-FFF2-40B4-BE49-F238E27FC236}">
                <a16:creationId xmlns:a16="http://schemas.microsoft.com/office/drawing/2014/main" id="{C2F1D9A4-75E4-4DB3-B1B2-E605919391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51890" y="939851"/>
            <a:ext cx="1217971" cy="3593013"/>
          </a:xfrm>
          <a:prstGeom prst="rect">
            <a:avLst/>
          </a:prstGeom>
        </p:spPr>
      </p:pic>
      <p:sp>
        <p:nvSpPr>
          <p:cNvPr id="10" name="Title 1">
            <a:extLst>
              <a:ext uri="{FF2B5EF4-FFF2-40B4-BE49-F238E27FC236}">
                <a16:creationId xmlns:a16="http://schemas.microsoft.com/office/drawing/2014/main" id="{72A2FBD2-82DD-7F51-94CE-D01D0390538E}"/>
              </a:ext>
            </a:extLst>
          </p:cNvPr>
          <p:cNvSpPr>
            <a:spLocks noGrp="1"/>
          </p:cNvSpPr>
          <p:nvPr>
            <p:ph type="ctrTitle"/>
          </p:nvPr>
        </p:nvSpPr>
        <p:spPr>
          <a:xfrm>
            <a:off x="655638" y="398580"/>
            <a:ext cx="6402387" cy="1082543"/>
          </a:xfrm>
        </p:spPr>
        <p:txBody>
          <a:bodyPr/>
          <a:lstStyle/>
          <a:p>
            <a:r>
              <a:rPr lang="en-US" sz="1520" dirty="0">
                <a:latin typeface="Raleway" panose="020B0503030101060003" pitchFamily="34" charset="0"/>
              </a:rPr>
              <a:t>In </a:t>
            </a:r>
            <a:r>
              <a:rPr lang="en-GB" sz="1520" dirty="0">
                <a:latin typeface="Raleway" panose="020B0503030101060003" pitchFamily="34" charset="0"/>
              </a:rPr>
              <a:t>Europe, everyone </a:t>
            </a:r>
            <a:r>
              <a:rPr lang="en-GB" sz="2030" dirty="0">
                <a:solidFill>
                  <a:srgbClr val="24234C"/>
                </a:solidFill>
                <a:latin typeface="Raleway" panose="020B0503030101060003" pitchFamily="34" charset="0"/>
              </a:rPr>
              <a:t>under the age of 18 </a:t>
            </a:r>
            <a:br>
              <a:rPr lang="en-GB" dirty="0">
                <a:latin typeface="Raleway" panose="020B0503030101060003" pitchFamily="34" charset="0"/>
              </a:rPr>
            </a:br>
            <a:r>
              <a:rPr lang="en-GB" sz="1520" dirty="0">
                <a:latin typeface="Raleway" panose="020B0503030101060003" pitchFamily="34" charset="0"/>
              </a:rPr>
              <a:t>is considered to be a </a:t>
            </a:r>
            <a:br>
              <a:rPr lang="en-US" dirty="0">
                <a:latin typeface="Raleway" panose="020B0503030101060003" pitchFamily="34" charset="0"/>
              </a:rPr>
            </a:br>
            <a:r>
              <a:rPr lang="en-US" sz="4000" dirty="0">
                <a:solidFill>
                  <a:srgbClr val="24234C"/>
                </a:solidFill>
                <a:latin typeface="Raleway" panose="020B0503030101060003" pitchFamily="34" charset="0"/>
              </a:rPr>
              <a:t>child</a:t>
            </a:r>
            <a:r>
              <a:rPr lang="en-US" dirty="0">
                <a:solidFill>
                  <a:schemeClr val="bg2"/>
                </a:solidFill>
                <a:latin typeface="Raleway" panose="020B0503030101060003" pitchFamily="34" charset="0"/>
              </a:rPr>
              <a:t>. </a:t>
            </a:r>
            <a:endParaRPr lang="cs-CZ" dirty="0">
              <a:solidFill>
                <a:schemeClr val="bg2"/>
              </a:solidFill>
              <a:latin typeface="Raleway" panose="020B0503030101060003" pitchFamily="34" charset="0"/>
            </a:endParaRPr>
          </a:p>
        </p:txBody>
      </p:sp>
      <p:pic>
        <p:nvPicPr>
          <p:cNvPr id="3" name="48">
            <a:hlinkClick r:id="" action="ppaction://media"/>
            <a:extLst>
              <a:ext uri="{FF2B5EF4-FFF2-40B4-BE49-F238E27FC236}">
                <a16:creationId xmlns:a16="http://schemas.microsoft.com/office/drawing/2014/main" id="{D6F90BBF-AB7C-04CA-A103-2C9DB3E549D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71665" y="2958381"/>
            <a:ext cx="347663" cy="347663"/>
          </a:xfrm>
          <a:prstGeom prst="rect">
            <a:avLst/>
          </a:prstGeom>
        </p:spPr>
      </p:pic>
      <p:pic>
        <p:nvPicPr>
          <p:cNvPr id="4" name="49">
            <a:hlinkClick r:id="" action="ppaction://media"/>
            <a:extLst>
              <a:ext uri="{FF2B5EF4-FFF2-40B4-BE49-F238E27FC236}">
                <a16:creationId xmlns:a16="http://schemas.microsoft.com/office/drawing/2014/main" id="{2F13AB11-DCE1-4133-AD1C-704FF9A9CCFA}"/>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70907" y="4280702"/>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7C2985BC-C87D-3F18-4D17-E56D70EB19A8}"/>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13"/>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885861586"/>
      </p:ext>
    </p:extLst>
  </p:cSld>
  <p:clrMapOvr>
    <a:masterClrMapping/>
  </p:clrMapOvr>
  <mc:AlternateContent xmlns:mc="http://schemas.openxmlformats.org/markup-compatibility/2006" xmlns:p14="http://schemas.microsoft.com/office/powerpoint/2010/main">
    <mc:Choice Requires="p14">
      <p:transition p14:dur="10" advClick="0" advTm="8500">
        <p:fade/>
      </p:transition>
    </mc:Choice>
    <mc:Fallback xmlns="">
      <p:transition advClick="0" advTm="8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5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 presetClass="mediacall" presetSubtype="0" fill="hold" nodeType="withEffect">
                                  <p:stCondLst>
                                    <p:cond delay="5500"/>
                                  </p:stCondLst>
                                  <p:childTnLst>
                                    <p:cmd type="call" cmd="playFrom(0.0)">
                                      <p:cBhvr>
                                        <p:cTn id="12" dur="4847" fill="hold"/>
                                        <p:tgtEl>
                                          <p:spTgt spid="4"/>
                                        </p:tgtEl>
                                      </p:cBhvr>
                                    </p:cmd>
                                  </p:childTnLst>
                                </p:cTn>
                              </p:par>
                              <p:par>
                                <p:cTn id="13" presetID="1" presetClass="mediacall" presetSubtype="0" fill="hold" nodeType="withEffect">
                                  <p:stCondLst>
                                    <p:cond delay="0"/>
                                  </p:stCondLst>
                                  <p:childTnLst>
                                    <p:cmd type="call" cmd="playFrom(0.0)">
                                      <p:cBhvr>
                                        <p:cTn id="14" dur="5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3"/>
                </p:tgtEl>
              </p:cMediaNode>
            </p:audio>
            <p:audio>
              <p:cMediaNode vol="100000">
                <p:cTn id="16" fill="hold" display="0">
                  <p:stCondLst>
                    <p:cond delay="indefinite"/>
                  </p:stCondLst>
                  <p:endCondLst>
                    <p:cond evt="onStopAudio" delay="0">
                      <p:tgtEl>
                        <p:sldTgt/>
                      </p:tgtEl>
                    </p:cond>
                  </p:endCondLst>
                </p:cTn>
                <p:tgtEl>
                  <p:spTgt spid="4"/>
                </p:tgtEl>
              </p:cMediaNode>
            </p:audio>
            <p:audio>
              <p:cMediaNode vol="3030" numSld="999" showWhenStopped="0">
                <p:cTn id="17"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CD12A5B-B660-4AE5-8510-287392267922}"/>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3" name="50">
            <a:hlinkClick r:id="" action="ppaction://media"/>
            <a:extLst>
              <a:ext uri="{FF2B5EF4-FFF2-40B4-BE49-F238E27FC236}">
                <a16:creationId xmlns:a16="http://schemas.microsoft.com/office/drawing/2014/main" id="{41E4E95A-97C2-E086-66C6-CC3AF9FDAE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6251" y="1860700"/>
            <a:ext cx="347662"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D3EE7E12-DD87-AA71-5D3F-023E608817B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6"/>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603063792"/>
      </p:ext>
    </p:extLst>
  </p:cSld>
  <p:clrMapOvr>
    <a:masterClrMapping/>
  </p:clrMapOvr>
  <mc:AlternateContent xmlns:mc="http://schemas.openxmlformats.org/markup-compatibility/2006" xmlns:p14="http://schemas.microsoft.com/office/powerpoint/2010/main">
    <mc:Choice Requires="p14">
      <p:transition p14:dur="250" advClick="0" advTm="1000">
        <p:fade/>
      </p:transition>
    </mc:Choice>
    <mc:Fallback xmlns="">
      <p:transition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audio>
              <p:cMediaNode vol="3030" numSld="999" showWhenStopped="0">
                <p:cTn id="8"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8B09F3-0EA2-40B5-B7A7-5213986D99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6919" y="-413138"/>
            <a:ext cx="6858000" cy="5143500"/>
          </a:xfrm>
          <a:prstGeom prst="rect">
            <a:avLst/>
          </a:prstGeom>
        </p:spPr>
      </p:pic>
      <p:pic>
        <p:nvPicPr>
          <p:cNvPr id="6" name="Picture 2">
            <a:extLst>
              <a:ext uri="{FF2B5EF4-FFF2-40B4-BE49-F238E27FC236}">
                <a16:creationId xmlns:a16="http://schemas.microsoft.com/office/drawing/2014/main" id="{33AD0083-352F-4498-A6EA-E549E472544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000250" y="771734"/>
            <a:ext cx="5143500" cy="3857625"/>
          </a:xfrm>
          <a:prstGeom prst="rect">
            <a:avLst/>
          </a:prstGeom>
        </p:spPr>
      </p:pic>
      <p:sp>
        <p:nvSpPr>
          <p:cNvPr id="11" name="Title 1">
            <a:extLst>
              <a:ext uri="{FF2B5EF4-FFF2-40B4-BE49-F238E27FC236}">
                <a16:creationId xmlns:a16="http://schemas.microsoft.com/office/drawing/2014/main" id="{F2366A96-26EE-4FF5-A780-BE535FA3674E}"/>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a:t>You may need international protection</a:t>
            </a:r>
          </a:p>
          <a:p>
            <a:pPr>
              <a:lnSpc>
                <a:spcPct val="100000"/>
              </a:lnSpc>
              <a:tabLst>
                <a:tab pos="1616869" algn="l"/>
              </a:tabLst>
            </a:pPr>
            <a:r>
              <a:rPr lang="en-US" sz="3600">
                <a:solidFill>
                  <a:srgbClr val="24234C"/>
                </a:solidFill>
              </a:rPr>
              <a:t>if you cannot go back </a:t>
            </a:r>
            <a:br>
              <a:rPr lang="cs-CZ"/>
            </a:br>
            <a:r>
              <a:rPr lang="en-US"/>
              <a:t>to your country </a:t>
            </a:r>
            <a:endParaRPr lang="cs-CZ"/>
          </a:p>
        </p:txBody>
      </p:sp>
      <p:pic>
        <p:nvPicPr>
          <p:cNvPr id="3" name="Picture 1">
            <a:extLst>
              <a:ext uri="{FF2B5EF4-FFF2-40B4-BE49-F238E27FC236}">
                <a16:creationId xmlns:a16="http://schemas.microsoft.com/office/drawing/2014/main" id="{09D732A5-2924-4A06-B107-297A379482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551" y="1659394"/>
            <a:ext cx="3798879" cy="4082378"/>
          </a:xfrm>
          <a:prstGeom prst="rect">
            <a:avLst/>
          </a:prstGeom>
        </p:spPr>
      </p:pic>
      <p:sp>
        <p:nvSpPr>
          <p:cNvPr id="8" name="Text 1">
            <a:extLst>
              <a:ext uri="{FF2B5EF4-FFF2-40B4-BE49-F238E27FC236}">
                <a16:creationId xmlns:a16="http://schemas.microsoft.com/office/drawing/2014/main" id="{A5E76C16-DA8C-452B-93C7-030EE099415A}"/>
              </a:ext>
            </a:extLst>
          </p:cNvPr>
          <p:cNvSpPr>
            <a:spLocks noGrp="1"/>
          </p:cNvSpPr>
          <p:nvPr>
            <p:ph type="subTitle" idx="1"/>
          </p:nvPr>
        </p:nvSpPr>
        <p:spPr>
          <a:xfrm>
            <a:off x="4581334" y="4223557"/>
            <a:ext cx="2677339" cy="506805"/>
          </a:xfrm>
        </p:spPr>
        <p:txBody>
          <a:bodyPr>
            <a:noAutofit/>
          </a:bodyPr>
          <a:lstStyle/>
          <a:p>
            <a:r>
              <a:rPr lang="en-US" sz="1600" dirty="0">
                <a:latin typeface="Raleway" panose="020B0503030101060003" pitchFamily="34" charset="0"/>
              </a:rPr>
              <a:t>because your </a:t>
            </a:r>
            <a:r>
              <a:rPr lang="en-US" sz="1600" b="1" dirty="0">
                <a:latin typeface="Raleway" panose="020B0503030101060003" pitchFamily="34" charset="0"/>
              </a:rPr>
              <a:t>freedom</a:t>
            </a:r>
            <a:r>
              <a:rPr lang="en-US" sz="1600" dirty="0">
                <a:latin typeface="Raleway" panose="020B0503030101060003" pitchFamily="34" charset="0"/>
              </a:rPr>
              <a:t> </a:t>
            </a:r>
            <a:r>
              <a:rPr lang="en-US" sz="1600" b="1" dirty="0">
                <a:latin typeface="Raleway" panose="020B0503030101060003" pitchFamily="34" charset="0"/>
              </a:rPr>
              <a:t>will be threatened</a:t>
            </a:r>
            <a:endParaRPr lang="cs-CZ" sz="1600" b="1" dirty="0">
              <a:latin typeface="Raleway" panose="020B0503030101060003" pitchFamily="34" charset="0"/>
            </a:endParaRPr>
          </a:p>
        </p:txBody>
      </p:sp>
      <p:pic>
        <p:nvPicPr>
          <p:cNvPr id="5" name="06">
            <a:hlinkClick r:id="" action="ppaction://media"/>
            <a:extLst>
              <a:ext uri="{FF2B5EF4-FFF2-40B4-BE49-F238E27FC236}">
                <a16:creationId xmlns:a16="http://schemas.microsoft.com/office/drawing/2014/main" id="{25ABE641-5E82-BED6-D398-A797039F867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19086" y="4510233"/>
            <a:ext cx="347662"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A4249FD5-6147-7EF4-1660-6F4CC6582C9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006417734"/>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00" fill="hold"/>
                                        <p:tgtEl>
                                          <p:spTgt spid="5"/>
                                        </p:tgtEl>
                                      </p:cBhvr>
                                    </p:cmd>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800"/>
                                        <p:tgtEl>
                                          <p:spTgt spid="3"/>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par>
                                <p:cTn id="13" presetID="10" presetClass="entr" presetSubtype="0" fill="hold" nodeType="with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par>
                                <p:cTn id="16" presetID="2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2000" fill="hold"/>
                                        <p:tgtEl>
                                          <p:spTgt spid="6"/>
                                        </p:tgtEl>
                                        <p:attrNameLst>
                                          <p:attrName>ppt_w</p:attrName>
                                        </p:attrNameLst>
                                      </p:cBhvr>
                                      <p:tavLst>
                                        <p:tav tm="0">
                                          <p:val>
                                            <p:fltVal val="0"/>
                                          </p:val>
                                        </p:tav>
                                        <p:tav tm="100000">
                                          <p:val>
                                            <p:strVal val="#ppt_w"/>
                                          </p:val>
                                        </p:tav>
                                      </p:tavLst>
                                    </p:anim>
                                    <p:anim calcmode="lin" valueType="num">
                                      <p:cBhvr>
                                        <p:cTn id="19" dur="20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0" fill="hold" display="0">
                  <p:stCondLst>
                    <p:cond delay="indefinite"/>
                  </p:stCondLst>
                  <p:endCondLst>
                    <p:cond evt="onStopAudio" delay="0">
                      <p:tgtEl>
                        <p:sldTgt/>
                      </p:tgtEl>
                    </p:cond>
                  </p:endCondLst>
                </p:cTn>
                <p:tgtEl>
                  <p:spTgt spid="5"/>
                </p:tgtEl>
              </p:cMediaNode>
            </p:audio>
            <p:audio>
              <p:cMediaNode vol="3030" numSld="999" showWhenStopped="0">
                <p:cTn id="21"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a:extLst>
              <a:ext uri="{FF2B5EF4-FFF2-40B4-BE49-F238E27FC236}">
                <a16:creationId xmlns:a16="http://schemas.microsoft.com/office/drawing/2014/main" id="{56D57826-1173-41CD-BFF1-51726C08AF59}"/>
              </a:ext>
            </a:extLst>
          </p:cNvPr>
          <p:cNvSpPr>
            <a:spLocks noGrp="1"/>
          </p:cNvSpPr>
          <p:nvPr>
            <p:ph type="subTitle" idx="1"/>
          </p:nvPr>
        </p:nvSpPr>
        <p:spPr>
          <a:xfrm>
            <a:off x="655638" y="4091526"/>
            <a:ext cx="8318762" cy="781982"/>
          </a:xfrm>
        </p:spPr>
        <p:txBody>
          <a:bodyPr>
            <a:normAutofit/>
          </a:bodyPr>
          <a:lstStyle/>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do</a:t>
            </a:r>
            <a:r>
              <a:rPr lang="cs-CZ" sz="1600" b="1" dirty="0">
                <a:solidFill>
                  <a:srgbClr val="24234C"/>
                </a:solidFill>
                <a:latin typeface="Raleway" panose="020B0503030101060003" pitchFamily="34" charset="0"/>
              </a:rPr>
              <a:t> not</a:t>
            </a:r>
            <a:r>
              <a:rPr lang="en-GB" sz="1600" b="1" dirty="0">
                <a:solidFill>
                  <a:srgbClr val="24234C"/>
                </a:solidFill>
                <a:latin typeface="Raleway" panose="020B0503030101060003" pitchFamily="34" charset="0"/>
              </a:rPr>
              <a:t> feel well</a:t>
            </a:r>
            <a:r>
              <a:rPr lang="en-GB" sz="1600" dirty="0">
                <a:latin typeface="Raleway" panose="020B0503030101060003" pitchFamily="34" charset="0"/>
              </a:rPr>
              <a:t>, you are </a:t>
            </a:r>
            <a:r>
              <a:rPr lang="en-GB" sz="1600" b="1" dirty="0">
                <a:solidFill>
                  <a:srgbClr val="24234C"/>
                </a:solidFill>
                <a:latin typeface="Raleway" panose="020B0503030101060003" pitchFamily="34" charset="0"/>
              </a:rPr>
              <a:t>injured</a:t>
            </a:r>
            <a:r>
              <a:rPr lang="en-GB" sz="1600" b="1" dirty="0">
                <a:solidFill>
                  <a:srgbClr val="E0B002"/>
                </a:solidFill>
                <a:latin typeface="Raleway" panose="020B0503030101060003" pitchFamily="34" charset="0"/>
              </a:rPr>
              <a:t> </a:t>
            </a:r>
            <a:r>
              <a:rPr lang="en-GB" sz="1600" dirty="0">
                <a:latin typeface="Raleway" panose="020B0503030101060003" pitchFamily="34" charset="0"/>
              </a:rPr>
              <a:t>or need </a:t>
            </a:r>
            <a:r>
              <a:rPr lang="en-GB" sz="1600" b="1" dirty="0">
                <a:solidFill>
                  <a:srgbClr val="24234C"/>
                </a:solidFill>
                <a:latin typeface="Raleway" panose="020B0503030101060003" pitchFamily="34" charset="0"/>
              </a:rPr>
              <a:t>urgent medical assistance.</a:t>
            </a:r>
          </a:p>
        </p:txBody>
      </p:sp>
      <p:sp>
        <p:nvSpPr>
          <p:cNvPr id="12" name="Title 1">
            <a:extLst>
              <a:ext uri="{FF2B5EF4-FFF2-40B4-BE49-F238E27FC236}">
                <a16:creationId xmlns:a16="http://schemas.microsoft.com/office/drawing/2014/main" id="{ACD12A5B-B660-4AE5-8510-287392267922}"/>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5" name="Picture 1">
            <a:extLst>
              <a:ext uri="{FF2B5EF4-FFF2-40B4-BE49-F238E27FC236}">
                <a16:creationId xmlns:a16="http://schemas.microsoft.com/office/drawing/2014/main" id="{99D2F9BF-7576-43D1-B11D-73C2A00457B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8545" y="1569510"/>
            <a:ext cx="2415151" cy="2408221"/>
          </a:xfrm>
          <a:prstGeom prst="rect">
            <a:avLst/>
          </a:prstGeom>
        </p:spPr>
      </p:pic>
      <p:pic>
        <p:nvPicPr>
          <p:cNvPr id="2" name="51">
            <a:hlinkClick r:id="" action="ppaction://media"/>
            <a:extLst>
              <a:ext uri="{FF2B5EF4-FFF2-40B4-BE49-F238E27FC236}">
                <a16:creationId xmlns:a16="http://schemas.microsoft.com/office/drawing/2014/main" id="{B7EFBB48-559D-3F3E-A0E6-68669C84A2E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06484" y="3248642"/>
            <a:ext cx="347662" cy="347663"/>
          </a:xfrm>
          <a:prstGeom prst="rect">
            <a:avLst/>
          </a:prstGeom>
        </p:spPr>
      </p:pic>
      <p:pic>
        <p:nvPicPr>
          <p:cNvPr id="4" name="52">
            <a:hlinkClick r:id="" action="ppaction://media"/>
            <a:extLst>
              <a:ext uri="{FF2B5EF4-FFF2-40B4-BE49-F238E27FC236}">
                <a16:creationId xmlns:a16="http://schemas.microsoft.com/office/drawing/2014/main" id="{8EE02EFB-2F9C-06D9-1F8E-A5BD71C3457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06484" y="3663617"/>
            <a:ext cx="347662" cy="347663"/>
          </a:xfrm>
          <a:prstGeom prst="rect">
            <a:avLst/>
          </a:prstGeom>
        </p:spPr>
      </p:pic>
      <p:pic>
        <p:nvPicPr>
          <p:cNvPr id="6" name="53">
            <a:hlinkClick r:id="" action="ppaction://media"/>
            <a:extLst>
              <a:ext uri="{FF2B5EF4-FFF2-40B4-BE49-F238E27FC236}">
                <a16:creationId xmlns:a16="http://schemas.microsoft.com/office/drawing/2014/main" id="{AE2364EC-5731-2C54-DC3D-8151242375A5}"/>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06484" y="4091818"/>
            <a:ext cx="347662" cy="347662"/>
          </a:xfrm>
          <a:prstGeom prst="rect">
            <a:avLst/>
          </a:prstGeom>
        </p:spPr>
      </p:pic>
      <p:pic>
        <p:nvPicPr>
          <p:cNvPr id="7" name="Bach-—-Prelude-in-C-(theme-ver.)_AdobeStock_501349562_preview">
            <a:hlinkClick r:id="" action="ppaction://media"/>
            <a:extLst>
              <a:ext uri="{FF2B5EF4-FFF2-40B4-BE49-F238E27FC236}">
                <a16:creationId xmlns:a16="http://schemas.microsoft.com/office/drawing/2014/main" id="{F2C66421-B03F-58B9-7D55-E886B0165BA9}"/>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582313825"/>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15" fill="hold"/>
                                        <p:tgtEl>
                                          <p:spTgt spid="2"/>
                                        </p:tgtEl>
                                      </p:cBhvr>
                                    </p:cmd>
                                  </p:childTnLst>
                                </p:cTn>
                              </p:par>
                            </p:childTnLst>
                          </p:cTn>
                        </p:par>
                        <p:par>
                          <p:cTn id="7" fill="hold">
                            <p:stCondLst>
                              <p:cond delay="1415"/>
                            </p:stCondLst>
                            <p:childTnLst>
                              <p:par>
                                <p:cTn id="8" presetID="1" presetClass="mediacall" presetSubtype="0" fill="hold" nodeType="afterEffect">
                                  <p:stCondLst>
                                    <p:cond delay="0"/>
                                  </p:stCondLst>
                                  <p:childTnLst>
                                    <p:cmd type="call" cmd="playFrom(0.0)">
                                      <p:cBhvr>
                                        <p:cTn id="9" dur="1057" fill="hold"/>
                                        <p:tgtEl>
                                          <p:spTgt spid="4"/>
                                        </p:tgtEl>
                                      </p:cBhvr>
                                    </p:cmd>
                                  </p:childTnLst>
                                </p:cTn>
                              </p:par>
                            </p:childTnLst>
                          </p:cTn>
                        </p:par>
                        <p:par>
                          <p:cTn id="10" fill="hold">
                            <p:stCondLst>
                              <p:cond delay="2472"/>
                            </p:stCondLst>
                            <p:childTnLst>
                              <p:par>
                                <p:cTn id="11" presetID="1" presetClass="mediacall" presetSubtype="0" fill="hold" nodeType="afterEffect">
                                  <p:stCondLst>
                                    <p:cond delay="0"/>
                                  </p:stCondLst>
                                  <p:childTnLst>
                                    <p:cmd type="call" cmd="playFrom(0.0)">
                                      <p:cBhvr>
                                        <p:cTn id="12" dur="28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3" fill="hold" display="0">
                  <p:stCondLst>
                    <p:cond delay="indefinite"/>
                  </p:stCondLst>
                  <p:endCondLst>
                    <p:cond evt="onStopAudio" delay="0">
                      <p:tgtEl>
                        <p:sldTgt/>
                      </p:tgtEl>
                    </p:cond>
                  </p:endCondLst>
                </p:cTn>
                <p:tgtEl>
                  <p:spTgt spid="2"/>
                </p:tgtEl>
              </p:cMediaNode>
            </p:audio>
            <p:audio>
              <p:cMediaNode vol="100000">
                <p:cTn id="14" fill="hold" display="0">
                  <p:stCondLst>
                    <p:cond delay="indefinite"/>
                  </p:stCondLst>
                  <p:endCondLst>
                    <p:cond evt="onStopAudio" delay="0">
                      <p:tgtEl>
                        <p:sldTgt/>
                      </p:tgtEl>
                    </p:cond>
                  </p:endCondLst>
                </p:cTn>
                <p:tgtEl>
                  <p:spTgt spid="4"/>
                </p:tgtEl>
              </p:cMediaNode>
            </p:audio>
            <p:audio>
              <p:cMediaNode vol="100000">
                <p:cTn id="15" fill="hold" display="0">
                  <p:stCondLst>
                    <p:cond delay="indefinite"/>
                  </p:stCondLst>
                  <p:endCondLst>
                    <p:cond evt="onStopAudio" delay="0">
                      <p:tgtEl>
                        <p:sldTgt/>
                      </p:tgtEl>
                    </p:cond>
                  </p:endCondLst>
                </p:cTn>
                <p:tgtEl>
                  <p:spTgt spid="6"/>
                </p:tgtEl>
              </p:cMediaNode>
            </p:audio>
            <p:audio>
              <p:cMediaNode vol="3030" numSld="999" showWhenStopped="0">
                <p:cTn id="16"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F2F4EBE-B0D6-4679-B740-6F4D1BE263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01503" y="1745350"/>
            <a:ext cx="2200971" cy="2200971"/>
          </a:xfrm>
          <a:prstGeom prst="rect">
            <a:avLst/>
          </a:prstGeom>
        </p:spPr>
      </p:pic>
      <p:sp>
        <p:nvSpPr>
          <p:cNvPr id="9" name="Text 2">
            <a:extLst>
              <a:ext uri="{FF2B5EF4-FFF2-40B4-BE49-F238E27FC236}">
                <a16:creationId xmlns:a16="http://schemas.microsoft.com/office/drawing/2014/main" id="{D625E3DD-DB7B-4854-B3DE-8381135AC950}"/>
              </a:ext>
            </a:extLst>
          </p:cNvPr>
          <p:cNvSpPr>
            <a:spLocks noGrp="1"/>
          </p:cNvSpPr>
          <p:nvPr>
            <p:ph type="subTitle" idx="1"/>
          </p:nvPr>
        </p:nvSpPr>
        <p:spPr>
          <a:xfrm>
            <a:off x="655638" y="4197768"/>
            <a:ext cx="8614395" cy="675740"/>
          </a:xfrm>
        </p:spPr>
        <p:txBody>
          <a:bodyPr>
            <a:normAutofit/>
          </a:bodyPr>
          <a:lstStyle/>
          <a:p>
            <a:r>
              <a:rPr lang="en-GB" sz="1600">
                <a:latin typeface="Raleway" panose="020B0503030101060003" pitchFamily="34" charset="0"/>
              </a:rPr>
              <a:t>You are </a:t>
            </a:r>
            <a:r>
              <a:rPr lang="en-GB" sz="1600" b="1">
                <a:solidFill>
                  <a:srgbClr val="24234C"/>
                </a:solidFill>
                <a:latin typeface="Raleway" panose="020B0503030101060003" pitchFamily="34" charset="0"/>
              </a:rPr>
              <a:t>pregnant.</a:t>
            </a:r>
          </a:p>
        </p:txBody>
      </p:sp>
      <p:sp>
        <p:nvSpPr>
          <p:cNvPr id="19" name="Text 1">
            <a:extLst>
              <a:ext uri="{FF2B5EF4-FFF2-40B4-BE49-F238E27FC236}">
                <a16:creationId xmlns:a16="http://schemas.microsoft.com/office/drawing/2014/main" id="{F3EC7FA1-7A6D-4BDD-9ED8-E02A3B1F0E17}"/>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7" name="Picture 1">
            <a:extLst>
              <a:ext uri="{FF2B5EF4-FFF2-40B4-BE49-F238E27FC236}">
                <a16:creationId xmlns:a16="http://schemas.microsoft.com/office/drawing/2014/main" id="{687148B7-D968-4D86-A85D-33368F0E1E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0" name="Title 1">
            <a:extLst>
              <a:ext uri="{FF2B5EF4-FFF2-40B4-BE49-F238E27FC236}">
                <a16:creationId xmlns:a16="http://schemas.microsoft.com/office/drawing/2014/main" id="{FAF8CC74-C66F-9321-C382-3A50DA795D37}"/>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4">
            <a:hlinkClick r:id="" action="ppaction://media"/>
            <a:extLst>
              <a:ext uri="{FF2B5EF4-FFF2-40B4-BE49-F238E27FC236}">
                <a16:creationId xmlns:a16="http://schemas.microsoft.com/office/drawing/2014/main" id="{B9FCE71A-DD34-382F-8634-392A0F6595B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9600" y="3332684"/>
            <a:ext cx="347662" cy="347663"/>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B71DED61-E9D3-8E66-BDF8-6D74AD6F4369}"/>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935127329"/>
      </p:ext>
    </p:extLst>
  </p:cSld>
  <p:clrMapOvr>
    <a:masterClrMapping/>
  </p:clrMapOvr>
  <p:transition advClick="0" advTm="23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492DCEBB-82EF-43D0-93E6-D1712C8559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74917" y="1783844"/>
            <a:ext cx="2316485" cy="2322580"/>
          </a:xfrm>
          <a:prstGeom prst="rect">
            <a:avLst/>
          </a:prstGeom>
        </p:spPr>
      </p:pic>
      <p:sp>
        <p:nvSpPr>
          <p:cNvPr id="12" name="Text 3">
            <a:extLst>
              <a:ext uri="{FF2B5EF4-FFF2-40B4-BE49-F238E27FC236}">
                <a16:creationId xmlns:a16="http://schemas.microsoft.com/office/drawing/2014/main" id="{54BE5D16-A8E3-4F7E-A911-580A6FC84117}"/>
              </a:ext>
            </a:extLst>
          </p:cNvPr>
          <p:cNvSpPr txBox="1">
            <a:spLocks/>
          </p:cNvSpPr>
          <p:nvPr/>
        </p:nvSpPr>
        <p:spPr>
          <a:xfrm>
            <a:off x="655638" y="4197768"/>
            <a:ext cx="8614395" cy="6757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600" dirty="0">
                <a:latin typeface="Raleway" panose="020B0503030101060003" pitchFamily="34" charset="0"/>
              </a:rPr>
              <a:t>You have a </a:t>
            </a:r>
            <a:r>
              <a:rPr lang="en-GB" sz="1600" b="1" dirty="0">
                <a:solidFill>
                  <a:srgbClr val="24234C"/>
                </a:solidFill>
                <a:latin typeface="Raleway" panose="020B0503030101060003" pitchFamily="34" charset="0"/>
              </a:rPr>
              <a:t>disability</a:t>
            </a:r>
            <a:r>
              <a:rPr lang="en-GB" sz="1600" dirty="0">
                <a:latin typeface="Raleway" panose="020B0503030101060003" pitchFamily="34" charset="0"/>
              </a:rPr>
              <a:t> or other </a:t>
            </a:r>
            <a:r>
              <a:rPr lang="en-GB" sz="1600" b="1" dirty="0">
                <a:solidFill>
                  <a:srgbClr val="24234C"/>
                </a:solidFill>
                <a:latin typeface="Raleway" panose="020B0503030101060003" pitchFamily="34" charset="0"/>
              </a:rPr>
              <a:t>health issue.</a:t>
            </a:r>
          </a:p>
        </p:txBody>
      </p:sp>
      <p:pic>
        <p:nvPicPr>
          <p:cNvPr id="23" name="Picture 2">
            <a:extLst>
              <a:ext uri="{FF2B5EF4-FFF2-40B4-BE49-F238E27FC236}">
                <a16:creationId xmlns:a16="http://schemas.microsoft.com/office/drawing/2014/main" id="{34123399-E321-4556-BB76-AC911E0490AE}"/>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sp>
        <p:nvSpPr>
          <p:cNvPr id="18" name="Text 2">
            <a:extLst>
              <a:ext uri="{FF2B5EF4-FFF2-40B4-BE49-F238E27FC236}">
                <a16:creationId xmlns:a16="http://schemas.microsoft.com/office/drawing/2014/main" id="{DC4D2E7E-7A29-4003-97E3-9F1249B0B6D5}"/>
              </a:ext>
            </a:extLst>
          </p:cNvPr>
          <p:cNvSpPr>
            <a:spLocks noGrp="1"/>
          </p:cNvSpPr>
          <p:nvPr>
            <p:ph type="subTitle" idx="1"/>
          </p:nvPr>
        </p:nvSpPr>
        <p:spPr>
          <a:xfrm>
            <a:off x="6631851" y="1796524"/>
            <a:ext cx="2256438" cy="355054"/>
          </a:xfrm>
        </p:spPr>
        <p:txBody>
          <a:bodyPr>
            <a:normAutofit/>
          </a:bodyPr>
          <a:lstStyle/>
          <a:p>
            <a:pPr>
              <a:lnSpc>
                <a:spcPct val="100000"/>
              </a:lnSpc>
            </a:pPr>
            <a:r>
              <a:rPr lang="en-GB" sz="1200" dirty="0">
                <a:latin typeface="Raleway" panose="020B0503030101060003" pitchFamily="34" charset="0"/>
              </a:rPr>
              <a:t>You are pregnant.</a:t>
            </a:r>
          </a:p>
        </p:txBody>
      </p:sp>
      <p:pic>
        <p:nvPicPr>
          <p:cNvPr id="9" name="Picture 1">
            <a:extLst>
              <a:ext uri="{FF2B5EF4-FFF2-40B4-BE49-F238E27FC236}">
                <a16:creationId xmlns:a16="http://schemas.microsoft.com/office/drawing/2014/main" id="{5BD5AE1C-2263-1186-0C10-3E9A247255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0" name="Title 1">
            <a:extLst>
              <a:ext uri="{FF2B5EF4-FFF2-40B4-BE49-F238E27FC236}">
                <a16:creationId xmlns:a16="http://schemas.microsoft.com/office/drawing/2014/main" id="{BEEE97CB-02FF-ED6C-6BAB-C99584AF3078}"/>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5">
            <a:hlinkClick r:id="" action="ppaction://media"/>
            <a:extLst>
              <a:ext uri="{FF2B5EF4-FFF2-40B4-BE49-F238E27FC236}">
                <a16:creationId xmlns:a16="http://schemas.microsoft.com/office/drawing/2014/main" id="{A1C17B50-0349-E5B6-10AB-378042527F1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69673" y="3590702"/>
            <a:ext cx="347663" cy="347662"/>
          </a:xfrm>
          <a:prstGeom prst="rect">
            <a:avLst/>
          </a:prstGeom>
        </p:spPr>
      </p:pic>
      <p:sp>
        <p:nvSpPr>
          <p:cNvPr id="3" name="Text 1">
            <a:extLst>
              <a:ext uri="{FF2B5EF4-FFF2-40B4-BE49-F238E27FC236}">
                <a16:creationId xmlns:a16="http://schemas.microsoft.com/office/drawing/2014/main" id="{6AB2AE7D-996F-815D-1BA8-214D20FF51BB}"/>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4" name="Bach-—-Prelude-in-C-(theme-ver.)_AdobeStock_501349562_preview">
            <a:hlinkClick r:id="" action="ppaction://media"/>
            <a:extLst>
              <a:ext uri="{FF2B5EF4-FFF2-40B4-BE49-F238E27FC236}">
                <a16:creationId xmlns:a16="http://schemas.microsoft.com/office/drawing/2014/main" id="{ED36000E-0642-0AD5-854D-F407A34F215B}"/>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3759442675"/>
      </p:ext>
    </p:extLst>
  </p:cSld>
  <p:clrMapOvr>
    <a:masterClrMapping/>
  </p:clrMapOvr>
  <p:transition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460545" y="1658406"/>
            <a:ext cx="2219472" cy="2225313"/>
          </a:xfrm>
          <a:prstGeom prst="rect">
            <a:avLst/>
          </a:prstGeom>
        </p:spPr>
      </p:pic>
      <p:sp>
        <p:nvSpPr>
          <p:cNvPr id="17" name="Text 4">
            <a:extLst>
              <a:ext uri="{FF2B5EF4-FFF2-40B4-BE49-F238E27FC236}">
                <a16:creationId xmlns:a16="http://schemas.microsoft.com/office/drawing/2014/main" id="{81B5B6EC-E0D9-45A7-8207-343558D655F6}"/>
              </a:ext>
            </a:extLst>
          </p:cNvPr>
          <p:cNvSpPr>
            <a:spLocks noGrp="1"/>
          </p:cNvSpPr>
          <p:nvPr>
            <p:ph type="subTitle" idx="1"/>
          </p:nvPr>
        </p:nvSpPr>
        <p:spPr>
          <a:xfrm>
            <a:off x="655638" y="4197768"/>
            <a:ext cx="8614395" cy="675740"/>
          </a:xfrm>
        </p:spPr>
        <p:txBody>
          <a:bodyPr>
            <a:normAutofit/>
          </a:bodyPr>
          <a:lstStyle/>
          <a:p>
            <a:r>
              <a:rPr lang="en-GB" sz="1600" dirty="0">
                <a:latin typeface="Raleway" panose="020B0503030101060003" pitchFamily="34" charset="0"/>
              </a:rPr>
              <a:t>You </a:t>
            </a:r>
            <a:r>
              <a:rPr lang="en-GB" sz="1600" b="1" dirty="0">
                <a:solidFill>
                  <a:srgbClr val="24234C"/>
                </a:solidFill>
                <a:latin typeface="Raleway" panose="020B0503030101060003" pitchFamily="34" charset="0"/>
              </a:rPr>
              <a:t>don’t currently feel safe.</a:t>
            </a:r>
          </a:p>
        </p:txBody>
      </p:sp>
      <p:pic>
        <p:nvPicPr>
          <p:cNvPr id="19" name="Picture 2">
            <a:extLst>
              <a:ext uri="{FF2B5EF4-FFF2-40B4-BE49-F238E27FC236}">
                <a16:creationId xmlns:a16="http://schemas.microsoft.com/office/drawing/2014/main" id="{D62DD0B0-26C5-44EF-B294-23F4C08D7E8C}"/>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pic>
        <p:nvPicPr>
          <p:cNvPr id="24" name="Picture 3">
            <a:extLst>
              <a:ext uri="{FF2B5EF4-FFF2-40B4-BE49-F238E27FC236}">
                <a16:creationId xmlns:a16="http://schemas.microsoft.com/office/drawing/2014/main" id="{8D2CCFE8-3A10-4E60-A4D3-C598F4FC9969}"/>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5464696" y="2675446"/>
            <a:ext cx="918628" cy="921045"/>
          </a:xfrm>
          <a:prstGeom prst="rect">
            <a:avLst/>
          </a:prstGeom>
        </p:spPr>
      </p:pic>
      <p:sp>
        <p:nvSpPr>
          <p:cNvPr id="29" name="Text 3">
            <a:extLst>
              <a:ext uri="{FF2B5EF4-FFF2-40B4-BE49-F238E27FC236}">
                <a16:creationId xmlns:a16="http://schemas.microsoft.com/office/drawing/2014/main" id="{E64FFD46-13F1-4C5D-B84F-B2833AEFA16A}"/>
              </a:ext>
            </a:extLst>
          </p:cNvPr>
          <p:cNvSpPr txBox="1">
            <a:spLocks/>
          </p:cNvSpPr>
          <p:nvPr/>
        </p:nvSpPr>
        <p:spPr>
          <a:xfrm>
            <a:off x="6604167" y="2506259"/>
            <a:ext cx="2324868" cy="8281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have a disability or other health issue.</a:t>
            </a:r>
          </a:p>
        </p:txBody>
      </p:sp>
      <p:sp>
        <p:nvSpPr>
          <p:cNvPr id="31" name="Text 2">
            <a:extLst>
              <a:ext uri="{FF2B5EF4-FFF2-40B4-BE49-F238E27FC236}">
                <a16:creationId xmlns:a16="http://schemas.microsoft.com/office/drawing/2014/main" id="{E4D8FD2D-E71A-4192-8363-F99BABB36A17}"/>
              </a:ext>
            </a:extLst>
          </p:cNvPr>
          <p:cNvSpPr txBox="1">
            <a:spLocks/>
          </p:cNvSpPr>
          <p:nvPr/>
        </p:nvSpPr>
        <p:spPr>
          <a:xfrm>
            <a:off x="6631851" y="1796524"/>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a:latin typeface="Raleway" panose="020B0503030101060003" pitchFamily="34" charset="0"/>
              </a:rPr>
              <a:t>You are pregnant.</a:t>
            </a:r>
          </a:p>
        </p:txBody>
      </p:sp>
      <p:pic>
        <p:nvPicPr>
          <p:cNvPr id="11" name="Picture 1">
            <a:extLst>
              <a:ext uri="{FF2B5EF4-FFF2-40B4-BE49-F238E27FC236}">
                <a16:creationId xmlns:a16="http://schemas.microsoft.com/office/drawing/2014/main" id="{D74A2474-3676-B76B-C112-D37C4A15D4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2" name="Title 1">
            <a:extLst>
              <a:ext uri="{FF2B5EF4-FFF2-40B4-BE49-F238E27FC236}">
                <a16:creationId xmlns:a16="http://schemas.microsoft.com/office/drawing/2014/main" id="{C4D0C98C-2648-2816-5663-CDB57FC121C5}"/>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pic>
        <p:nvPicPr>
          <p:cNvPr id="2" name="56">
            <a:hlinkClick r:id="" action="ppaction://media"/>
            <a:extLst>
              <a:ext uri="{FF2B5EF4-FFF2-40B4-BE49-F238E27FC236}">
                <a16:creationId xmlns:a16="http://schemas.microsoft.com/office/drawing/2014/main" id="{757B8F5C-2CEE-C57F-A59A-C46973D631A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06249" y="3655442"/>
            <a:ext cx="347663" cy="347662"/>
          </a:xfrm>
          <a:prstGeom prst="rect">
            <a:avLst/>
          </a:prstGeom>
        </p:spPr>
      </p:pic>
      <p:sp>
        <p:nvSpPr>
          <p:cNvPr id="3" name="Text 1">
            <a:extLst>
              <a:ext uri="{FF2B5EF4-FFF2-40B4-BE49-F238E27FC236}">
                <a16:creationId xmlns:a16="http://schemas.microsoft.com/office/drawing/2014/main" id="{2552FAFC-AF0A-2A78-2567-7EB9F7707612}"/>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pic>
        <p:nvPicPr>
          <p:cNvPr id="4" name="Bach-—-Prelude-in-C-(theme-ver.)_AdobeStock_501349562_preview">
            <a:hlinkClick r:id="" action="ppaction://media"/>
            <a:extLst>
              <a:ext uri="{FF2B5EF4-FFF2-40B4-BE49-F238E27FC236}">
                <a16:creationId xmlns:a16="http://schemas.microsoft.com/office/drawing/2014/main" id="{FD63F1C0-16CB-CBEF-619C-8873EF686C5D}"/>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0"/>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4094489188"/>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audio>
              <p:cMediaNode vol="3030" numSld="999" showWhenStopped="0">
                <p:cTn id="8"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a:extLst>
              <a:ext uri="{FF2B5EF4-FFF2-40B4-BE49-F238E27FC236}">
                <a16:creationId xmlns:a16="http://schemas.microsoft.com/office/drawing/2014/main" id="{C2DA8855-E4A1-4073-B79D-8818154834B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64143" y="3765678"/>
            <a:ext cx="919181" cy="921600"/>
          </a:xfrm>
          <a:prstGeom prst="rect">
            <a:avLst/>
          </a:prstGeom>
        </p:spPr>
      </p:pic>
      <p:pic>
        <p:nvPicPr>
          <p:cNvPr id="19" name="Picture 2">
            <a:extLst>
              <a:ext uri="{FF2B5EF4-FFF2-40B4-BE49-F238E27FC236}">
                <a16:creationId xmlns:a16="http://schemas.microsoft.com/office/drawing/2014/main" id="{D62DD0B0-26C5-44EF-B294-23F4C08D7E8C}"/>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5535130" y="1642081"/>
            <a:ext cx="864178" cy="864178"/>
          </a:xfrm>
          <a:prstGeom prst="rect">
            <a:avLst/>
          </a:prstGeom>
        </p:spPr>
      </p:pic>
      <p:pic>
        <p:nvPicPr>
          <p:cNvPr id="24" name="Picture 3">
            <a:extLst>
              <a:ext uri="{FF2B5EF4-FFF2-40B4-BE49-F238E27FC236}">
                <a16:creationId xmlns:a16="http://schemas.microsoft.com/office/drawing/2014/main" id="{8D2CCFE8-3A10-4E60-A4D3-C598F4FC9969}"/>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5464696" y="2675446"/>
            <a:ext cx="918628" cy="921045"/>
          </a:xfrm>
          <a:prstGeom prst="rect">
            <a:avLst/>
          </a:prstGeom>
        </p:spPr>
      </p:pic>
      <p:sp>
        <p:nvSpPr>
          <p:cNvPr id="31" name="Text 2">
            <a:extLst>
              <a:ext uri="{FF2B5EF4-FFF2-40B4-BE49-F238E27FC236}">
                <a16:creationId xmlns:a16="http://schemas.microsoft.com/office/drawing/2014/main" id="{E4D8FD2D-E71A-4192-8363-F99BABB36A17}"/>
              </a:ext>
            </a:extLst>
          </p:cNvPr>
          <p:cNvSpPr txBox="1">
            <a:spLocks/>
          </p:cNvSpPr>
          <p:nvPr/>
        </p:nvSpPr>
        <p:spPr>
          <a:xfrm>
            <a:off x="6631851" y="1796524"/>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dirty="0">
                <a:latin typeface="Raleway" panose="020B0503030101060003" pitchFamily="34" charset="0"/>
              </a:rPr>
              <a:t>You are pregnant.</a:t>
            </a:r>
          </a:p>
        </p:txBody>
      </p:sp>
      <p:pic>
        <p:nvPicPr>
          <p:cNvPr id="11" name="Picture 1">
            <a:extLst>
              <a:ext uri="{FF2B5EF4-FFF2-40B4-BE49-F238E27FC236}">
                <a16:creationId xmlns:a16="http://schemas.microsoft.com/office/drawing/2014/main" id="{D74A2474-3676-B76B-C112-D37C4A15D4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521" y="537666"/>
            <a:ext cx="920690" cy="918048"/>
          </a:xfrm>
          <a:prstGeom prst="rect">
            <a:avLst/>
          </a:prstGeom>
        </p:spPr>
      </p:pic>
      <p:sp>
        <p:nvSpPr>
          <p:cNvPr id="12" name="Title 1">
            <a:extLst>
              <a:ext uri="{FF2B5EF4-FFF2-40B4-BE49-F238E27FC236}">
                <a16:creationId xmlns:a16="http://schemas.microsoft.com/office/drawing/2014/main" id="{C4D0C98C-2648-2816-5663-CDB57FC121C5}"/>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sp>
        <p:nvSpPr>
          <p:cNvPr id="2" name="Text 4">
            <a:extLst>
              <a:ext uri="{FF2B5EF4-FFF2-40B4-BE49-F238E27FC236}">
                <a16:creationId xmlns:a16="http://schemas.microsoft.com/office/drawing/2014/main" id="{383EC79F-11DD-71C3-7129-CA157306ACDD}"/>
              </a:ext>
            </a:extLst>
          </p:cNvPr>
          <p:cNvSpPr txBox="1">
            <a:spLocks/>
          </p:cNvSpPr>
          <p:nvPr/>
        </p:nvSpPr>
        <p:spPr>
          <a:xfrm>
            <a:off x="6604166" y="3958030"/>
            <a:ext cx="2256438" cy="355054"/>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r>
              <a:rPr lang="en-GB" sz="1200" dirty="0">
                <a:latin typeface="Raleway" panose="020B0503030101060003" pitchFamily="34" charset="0"/>
              </a:rPr>
              <a:t>You don’t currently feel safe.</a:t>
            </a:r>
          </a:p>
        </p:txBody>
      </p:sp>
      <p:sp>
        <p:nvSpPr>
          <p:cNvPr id="4" name="Text 1">
            <a:extLst>
              <a:ext uri="{FF2B5EF4-FFF2-40B4-BE49-F238E27FC236}">
                <a16:creationId xmlns:a16="http://schemas.microsoft.com/office/drawing/2014/main" id="{4FB80259-3F8D-2FCD-C934-D72D80A501FB}"/>
              </a:ext>
            </a:extLst>
          </p:cNvPr>
          <p:cNvSpPr txBox="1">
            <a:spLocks/>
          </p:cNvSpPr>
          <p:nvPr/>
        </p:nvSpPr>
        <p:spPr>
          <a:xfrm>
            <a:off x="6600840" y="186708"/>
            <a:ext cx="2311808" cy="1079476"/>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do</a:t>
            </a:r>
            <a:r>
              <a:rPr lang="cs-CZ" sz="1200" dirty="0">
                <a:latin typeface="Raleway" panose="020B0503030101060003" pitchFamily="34" charset="0"/>
              </a:rPr>
              <a:t> not</a:t>
            </a:r>
            <a:r>
              <a:rPr lang="en-GB" sz="1200" dirty="0">
                <a:latin typeface="Raleway" panose="020B0503030101060003" pitchFamily="34" charset="0"/>
              </a:rPr>
              <a:t> feel well, you are injured or need urgent medical assistance.</a:t>
            </a:r>
          </a:p>
        </p:txBody>
      </p:sp>
      <p:sp>
        <p:nvSpPr>
          <p:cNvPr id="5" name="Text 3">
            <a:extLst>
              <a:ext uri="{FF2B5EF4-FFF2-40B4-BE49-F238E27FC236}">
                <a16:creationId xmlns:a16="http://schemas.microsoft.com/office/drawing/2014/main" id="{06F680F3-86BB-B4CA-7226-676A392C008B}"/>
              </a:ext>
            </a:extLst>
          </p:cNvPr>
          <p:cNvSpPr txBox="1">
            <a:spLocks/>
          </p:cNvSpPr>
          <p:nvPr/>
        </p:nvSpPr>
        <p:spPr>
          <a:xfrm>
            <a:off x="6604167" y="2506259"/>
            <a:ext cx="2324868" cy="828140"/>
          </a:xfrm>
          <a:prstGeom prst="rect">
            <a:avLst/>
          </a:prstGeom>
        </p:spPr>
        <p:txBody>
          <a:bodyPr vert="horz" lIns="0" tIns="0" rIns="0" bIns="0" rtlCol="0" anchor="b" anchorCtr="0">
            <a:normAutofit/>
          </a:bodyPr>
          <a:lstStyle>
            <a:lvl1pPr marL="0" indent="0" algn="l" defTabSz="685800" rtl="0" eaLnBrk="1" latinLnBrk="0" hangingPunct="1">
              <a:lnSpc>
                <a:spcPts val="2175"/>
              </a:lnSpc>
              <a:spcBef>
                <a:spcPts val="0"/>
              </a:spcBef>
              <a:buFont typeface="Arial" panose="020B0604020202020204" pitchFamily="34" charset="0"/>
              <a:buNone/>
              <a:defRPr sz="2025" b="0" kern="1200">
                <a:solidFill>
                  <a:schemeClr val="tx1"/>
                </a:solidFill>
                <a:latin typeface="+mn-lt"/>
                <a:ea typeface="+mn-ea"/>
                <a:cs typeface="+mn-cs"/>
              </a:defRPr>
            </a:lvl1pPr>
            <a:lvl2pPr marL="342863"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24"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58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4pPr>
            <a:lvl5pPr marL="1371449"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5pPr>
            <a:lvl6pPr marL="1714310"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7173"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400034"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2896" indent="0" algn="ctr" defTabSz="685800"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a:lnSpc>
                <a:spcPct val="100000"/>
              </a:lnSpc>
            </a:pPr>
            <a:r>
              <a:rPr lang="en-GB" sz="1200" dirty="0">
                <a:latin typeface="Raleway" panose="020B0503030101060003" pitchFamily="34" charset="0"/>
              </a:rPr>
              <a:t>You have a disability or other health issue.</a:t>
            </a:r>
          </a:p>
        </p:txBody>
      </p:sp>
      <p:pic>
        <p:nvPicPr>
          <p:cNvPr id="3" name="Bach-—-Prelude-in-C-(theme-ver.)_AdobeStock_501349562_preview">
            <a:hlinkClick r:id="" action="ppaction://media"/>
            <a:extLst>
              <a:ext uri="{FF2B5EF4-FFF2-40B4-BE49-F238E27FC236}">
                <a16:creationId xmlns:a16="http://schemas.microsoft.com/office/drawing/2014/main" id="{D315FD39-EFE2-7BAA-2E51-97EF8A16CCCD}"/>
              </a:ext>
            </a:extLst>
          </p:cNvPr>
          <p:cNvPicPr>
            <a:picLocks noChangeAspect="1"/>
          </p:cNvPicPr>
          <p:nvPr>
            <a:audioFile r:link="rId1"/>
            <p:extLst>
              <p:ext uri="{DAA4B4D4-6D71-4841-9C94-3DE7FCFB9230}">
                <p14:media xmlns:p14="http://schemas.microsoft.com/office/powerpoint/2010/main" r:embed="rId2">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2545503189"/>
      </p:ext>
    </p:extLst>
  </p:cSld>
  <p:clrMapOvr>
    <a:masterClrMapping/>
  </p:clrMapOvr>
  <p:transition advClick="0" advTm="2000">
    <p:fade/>
  </p:transition>
  <p:timing>
    <p:tnLst>
      <p:par>
        <p:cTn id="1" dur="indefinite" restart="never" nodeType="tmRoot">
          <p:childTnLst>
            <p:audio>
              <p:cMediaNode vol="3030" numSld="999" showWhenStopped="0">
                <p:cTn id="2"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41E724F1-F259-4B26-8995-68F3E443B0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1979" y="1835856"/>
            <a:ext cx="858509" cy="858509"/>
          </a:xfrm>
          <a:prstGeom prst="rect">
            <a:avLst/>
          </a:prstGeom>
        </p:spPr>
      </p:pic>
      <p:sp>
        <p:nvSpPr>
          <p:cNvPr id="4" name="Text 3">
            <a:extLst>
              <a:ext uri="{FF2B5EF4-FFF2-40B4-BE49-F238E27FC236}">
                <a16:creationId xmlns:a16="http://schemas.microsoft.com/office/drawing/2014/main" id="{5A84833E-1D71-4012-9272-F3E1A07C306F}"/>
              </a:ext>
            </a:extLst>
          </p:cNvPr>
          <p:cNvSpPr>
            <a:spLocks noGrp="1"/>
          </p:cNvSpPr>
          <p:nvPr>
            <p:ph type="body" sz="quarter" idx="10"/>
          </p:nvPr>
        </p:nvSpPr>
        <p:spPr>
          <a:xfrm>
            <a:off x="6009160" y="1953960"/>
            <a:ext cx="1802166" cy="766000"/>
          </a:xfrm>
        </p:spPr>
        <p:txBody>
          <a:bodyPr/>
          <a:lstStyle/>
          <a:p>
            <a:pPr defTabSz="914400">
              <a:lnSpc>
                <a:spcPts val="2000"/>
              </a:lnSpc>
            </a:pPr>
            <a:r>
              <a:rPr lang="en-US" dirty="0">
                <a:latin typeface="Raleway" panose="020B0503030101060003" pitchFamily="34" charset="0"/>
              </a:rPr>
              <a:t>You have a </a:t>
            </a:r>
            <a:r>
              <a:rPr lang="en-US" sz="1430" b="1" dirty="0">
                <a:solidFill>
                  <a:srgbClr val="24234C"/>
                </a:solidFill>
                <a:latin typeface="Raleway" panose="020B0503030101060003" pitchFamily="34" charset="0"/>
              </a:rPr>
              <a:t>disability</a:t>
            </a:r>
            <a:r>
              <a:rPr lang="en-US" dirty="0">
                <a:latin typeface="Raleway" panose="020B0503030101060003" pitchFamily="34" charset="0"/>
              </a:rPr>
              <a:t> or other </a:t>
            </a:r>
            <a:r>
              <a:rPr lang="en-US" sz="1430" b="1" dirty="0">
                <a:solidFill>
                  <a:srgbClr val="24234C"/>
                </a:solidFill>
                <a:latin typeface="Raleway" panose="020B0503030101060003" pitchFamily="34" charset="0"/>
              </a:rPr>
              <a:t>health issue.</a:t>
            </a:r>
            <a:endParaRPr lang="cs-CZ" sz="1430" b="1" dirty="0">
              <a:solidFill>
                <a:srgbClr val="24234C"/>
              </a:solidFill>
              <a:latin typeface="Raleway" panose="020B0503030101060003" pitchFamily="34" charset="0"/>
            </a:endParaRPr>
          </a:p>
        </p:txBody>
      </p:sp>
      <p:sp>
        <p:nvSpPr>
          <p:cNvPr id="8" name="Text 1">
            <a:extLst>
              <a:ext uri="{FF2B5EF4-FFF2-40B4-BE49-F238E27FC236}">
                <a16:creationId xmlns:a16="http://schemas.microsoft.com/office/drawing/2014/main" id="{80E65803-7858-4772-878A-78B0A716D07E}"/>
              </a:ext>
            </a:extLst>
          </p:cNvPr>
          <p:cNvSpPr txBox="1">
            <a:spLocks/>
          </p:cNvSpPr>
          <p:nvPr/>
        </p:nvSpPr>
        <p:spPr>
          <a:xfrm>
            <a:off x="2366851" y="1953959"/>
            <a:ext cx="2374198" cy="918048"/>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dirty="0">
                <a:latin typeface="Raleway" panose="020B0503030101060003" pitchFamily="34" charset="0"/>
              </a:rPr>
              <a:t>You </a:t>
            </a:r>
            <a:r>
              <a:rPr lang="en-US" sz="1430" b="1" dirty="0">
                <a:solidFill>
                  <a:srgbClr val="24234C"/>
                </a:solidFill>
                <a:latin typeface="Raleway" panose="020B0503030101060003" pitchFamily="34" charset="0"/>
              </a:rPr>
              <a:t>do</a:t>
            </a:r>
            <a:r>
              <a:rPr lang="cs-CZ" sz="1430" b="1" dirty="0">
                <a:solidFill>
                  <a:srgbClr val="24234C"/>
                </a:solidFill>
                <a:latin typeface="Raleway" panose="020B0503030101060003" pitchFamily="34" charset="0"/>
              </a:rPr>
              <a:t> not</a:t>
            </a:r>
            <a:r>
              <a:rPr lang="en-US" sz="1430" b="1" dirty="0">
                <a:solidFill>
                  <a:srgbClr val="24234C"/>
                </a:solidFill>
                <a:latin typeface="Raleway" panose="020B0503030101060003" pitchFamily="34" charset="0"/>
              </a:rPr>
              <a:t> feel well</a:t>
            </a:r>
            <a:r>
              <a:rPr lang="en-US" sz="1430" b="1" dirty="0">
                <a:latin typeface="Raleway" panose="020B0503030101060003" pitchFamily="34" charset="0"/>
              </a:rPr>
              <a:t>,</a:t>
            </a:r>
            <a:r>
              <a:rPr lang="en-US" sz="1425" dirty="0">
                <a:latin typeface="Raleway" panose="020B0503030101060003" pitchFamily="34" charset="0"/>
              </a:rPr>
              <a:t> </a:t>
            </a:r>
            <a:endParaRPr lang="cs-CZ" sz="1425" dirty="0">
              <a:latin typeface="Raleway" panose="020B0503030101060003" pitchFamily="34" charset="0"/>
            </a:endParaRPr>
          </a:p>
          <a:p>
            <a:r>
              <a:rPr lang="en-US" sz="1425" dirty="0">
                <a:latin typeface="Raleway" panose="020B0503030101060003" pitchFamily="34" charset="0"/>
              </a:rPr>
              <a:t>you are </a:t>
            </a:r>
            <a:r>
              <a:rPr lang="en-US" sz="1430" b="1" dirty="0">
                <a:solidFill>
                  <a:srgbClr val="24234C"/>
                </a:solidFill>
                <a:latin typeface="Raleway" panose="020B0503030101060003" pitchFamily="34" charset="0"/>
              </a:rPr>
              <a:t>injured</a:t>
            </a:r>
            <a:r>
              <a:rPr lang="en-US" sz="1430" b="1" dirty="0">
                <a:solidFill>
                  <a:srgbClr val="E0B002"/>
                </a:solidFill>
                <a:latin typeface="Raleway" panose="020B0503030101060003" pitchFamily="34" charset="0"/>
              </a:rPr>
              <a:t> </a:t>
            </a:r>
            <a:r>
              <a:rPr lang="en-US" sz="1425" dirty="0">
                <a:latin typeface="Raleway" panose="020B0503030101060003" pitchFamily="34" charset="0"/>
              </a:rPr>
              <a:t>or need </a:t>
            </a:r>
            <a:r>
              <a:rPr lang="en-US" sz="1430" b="1" dirty="0">
                <a:solidFill>
                  <a:srgbClr val="24234C"/>
                </a:solidFill>
                <a:latin typeface="Raleway" panose="020B0503030101060003" pitchFamily="34" charset="0"/>
              </a:rPr>
              <a:t>urgent medical assistance.</a:t>
            </a:r>
            <a:endParaRPr lang="cs-CZ" sz="1430" b="1" dirty="0">
              <a:solidFill>
                <a:srgbClr val="24234C"/>
              </a:solidFill>
              <a:latin typeface="Raleway" panose="020B0503030101060003" pitchFamily="34" charset="0"/>
            </a:endParaRPr>
          </a:p>
        </p:txBody>
      </p:sp>
      <p:sp>
        <p:nvSpPr>
          <p:cNvPr id="11" name="Text 2">
            <a:extLst>
              <a:ext uri="{FF2B5EF4-FFF2-40B4-BE49-F238E27FC236}">
                <a16:creationId xmlns:a16="http://schemas.microsoft.com/office/drawing/2014/main" id="{F294F2BE-3F65-4D6B-8137-1AC9A406DD45}"/>
              </a:ext>
            </a:extLst>
          </p:cNvPr>
          <p:cNvSpPr txBox="1">
            <a:spLocks/>
          </p:cNvSpPr>
          <p:nvPr/>
        </p:nvSpPr>
        <p:spPr>
          <a:xfrm>
            <a:off x="2366851" y="3189532"/>
            <a:ext cx="1937078" cy="613952"/>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a:latin typeface="Raleway" panose="020B0503030101060003" pitchFamily="34" charset="0"/>
              </a:rPr>
              <a:t>You are</a:t>
            </a:r>
            <a:r>
              <a:rPr lang="en-US" sz="1430" b="1">
                <a:solidFill>
                  <a:srgbClr val="E0B002"/>
                </a:solidFill>
                <a:latin typeface="Raleway" panose="020B0503030101060003" pitchFamily="34" charset="0"/>
              </a:rPr>
              <a:t> </a:t>
            </a:r>
            <a:r>
              <a:rPr lang="en-US" sz="1430" b="1">
                <a:solidFill>
                  <a:srgbClr val="24234C"/>
                </a:solidFill>
                <a:latin typeface="Raleway" panose="020B0503030101060003" pitchFamily="34" charset="0"/>
              </a:rPr>
              <a:t>pregnant.</a:t>
            </a:r>
            <a:endParaRPr lang="cs-CZ" sz="1430" b="1">
              <a:solidFill>
                <a:srgbClr val="24234C"/>
              </a:solidFill>
              <a:latin typeface="Raleway" panose="020B0503030101060003" pitchFamily="34" charset="0"/>
            </a:endParaRPr>
          </a:p>
        </p:txBody>
      </p:sp>
      <p:sp>
        <p:nvSpPr>
          <p:cNvPr id="14" name="Text 4">
            <a:extLst>
              <a:ext uri="{FF2B5EF4-FFF2-40B4-BE49-F238E27FC236}">
                <a16:creationId xmlns:a16="http://schemas.microsoft.com/office/drawing/2014/main" id="{CCF3CD04-1D25-4C78-84FF-5247A2FE8AA4}"/>
              </a:ext>
            </a:extLst>
          </p:cNvPr>
          <p:cNvSpPr txBox="1">
            <a:spLocks/>
          </p:cNvSpPr>
          <p:nvPr/>
        </p:nvSpPr>
        <p:spPr>
          <a:xfrm>
            <a:off x="5980587" y="3051476"/>
            <a:ext cx="1643912" cy="445032"/>
          </a:xfrm>
          <a:prstGeom prst="rect">
            <a:avLst/>
          </a:prstGeom>
        </p:spPr>
        <p:txBody>
          <a:bodyPr vert="horz" lIns="0" tIns="0" rIns="0" bIns="0" rtlCol="0">
            <a:noAutofit/>
          </a:bodyPr>
          <a:lstStyle>
            <a:lvl1pPr marL="0" indent="0" algn="l" defTabSz="914400" rtl="0" eaLnBrk="1" latinLnBrk="0" hangingPunct="1">
              <a:lnSpc>
                <a:spcPts val="2000"/>
              </a:lnSpc>
              <a:spcBef>
                <a:spcPts val="0"/>
              </a:spcBef>
              <a:buFont typeface="Arial" panose="020B0604020202020204" pitchFamily="34" charset="0"/>
              <a:buNone/>
              <a:defRPr sz="1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25">
                <a:latin typeface="Raleway" panose="020B0503030101060003" pitchFamily="34" charset="0"/>
              </a:rPr>
              <a:t>You </a:t>
            </a:r>
            <a:r>
              <a:rPr lang="en-US" sz="1430" b="1">
                <a:solidFill>
                  <a:srgbClr val="24234C"/>
                </a:solidFill>
                <a:latin typeface="Raleway" panose="020B0503030101060003" pitchFamily="34" charset="0"/>
              </a:rPr>
              <a:t>don’t currently feel safe.</a:t>
            </a:r>
            <a:endParaRPr lang="cs-CZ" sz="1430" b="1">
              <a:solidFill>
                <a:srgbClr val="24234C"/>
              </a:solidFill>
              <a:latin typeface="Raleway" panose="020B0503030101060003" pitchFamily="34" charset="0"/>
            </a:endParaRPr>
          </a:p>
        </p:txBody>
      </p:sp>
      <p:pic>
        <p:nvPicPr>
          <p:cNvPr id="15" name="Picture 4">
            <a:extLst>
              <a:ext uri="{FF2B5EF4-FFF2-40B4-BE49-F238E27FC236}">
                <a16:creationId xmlns:a16="http://schemas.microsoft.com/office/drawing/2014/main" id="{4A760691-F5C8-4650-AF44-EAAFC721DFB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39834" y="2820377"/>
            <a:ext cx="858509" cy="858509"/>
          </a:xfrm>
          <a:prstGeom prst="rect">
            <a:avLst/>
          </a:prstGeom>
        </p:spPr>
      </p:pic>
      <p:pic>
        <p:nvPicPr>
          <p:cNvPr id="23" name="Picture 2">
            <a:extLst>
              <a:ext uri="{FF2B5EF4-FFF2-40B4-BE49-F238E27FC236}">
                <a16:creationId xmlns:a16="http://schemas.microsoft.com/office/drawing/2014/main" id="{85ADDE9D-DFDA-40E9-03E4-54791F3A6A1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332674" y="2823699"/>
            <a:ext cx="858509" cy="858509"/>
          </a:xfrm>
          <a:prstGeom prst="rect">
            <a:avLst/>
          </a:prstGeom>
        </p:spPr>
      </p:pic>
      <p:pic>
        <p:nvPicPr>
          <p:cNvPr id="17" name="Picture 1">
            <a:extLst>
              <a:ext uri="{FF2B5EF4-FFF2-40B4-BE49-F238E27FC236}">
                <a16:creationId xmlns:a16="http://schemas.microsoft.com/office/drawing/2014/main" id="{78C35A35-BFBE-93B1-D7ED-703023D8E8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5604" y="1801912"/>
            <a:ext cx="920690" cy="918048"/>
          </a:xfrm>
          <a:prstGeom prst="rect">
            <a:avLst/>
          </a:prstGeom>
        </p:spPr>
      </p:pic>
      <p:sp>
        <p:nvSpPr>
          <p:cNvPr id="19" name="Title 1">
            <a:extLst>
              <a:ext uri="{FF2B5EF4-FFF2-40B4-BE49-F238E27FC236}">
                <a16:creationId xmlns:a16="http://schemas.microsoft.com/office/drawing/2014/main" id="{38984D23-2EC2-8A5F-94F8-E5C5CD6BEFFC}"/>
              </a:ext>
            </a:extLst>
          </p:cNvPr>
          <p:cNvSpPr txBox="1">
            <a:spLocks/>
          </p:cNvSpPr>
          <p:nvPr/>
        </p:nvSpPr>
        <p:spPr>
          <a:xfrm>
            <a:off x="655638" y="376238"/>
            <a:ext cx="4225962" cy="107947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25" b="1" kern="1200" cap="all" baseline="0">
                <a:solidFill>
                  <a:schemeClr val="tx1"/>
                </a:solidFill>
                <a:latin typeface="+mn-lt"/>
                <a:ea typeface="+mj-ea"/>
                <a:cs typeface="+mj-cs"/>
              </a:defRPr>
            </a:lvl1pPr>
          </a:lstStyle>
          <a:p>
            <a:r>
              <a:rPr lang="en-US" sz="2800">
                <a:latin typeface="Raleway" panose="020B0503030101060003" pitchFamily="34" charset="0"/>
              </a:rPr>
              <a:t>Also let the</a:t>
            </a:r>
            <a:r>
              <a:rPr lang="cs-CZ" sz="2800">
                <a:latin typeface="Raleway" panose="020B0503030101060003" pitchFamily="34" charset="0"/>
              </a:rPr>
              <a:t> </a:t>
            </a:r>
            <a:r>
              <a:rPr lang="en-US" sz="2800">
                <a:latin typeface="Raleway" panose="020B0503030101060003" pitchFamily="34" charset="0"/>
              </a:rPr>
              <a:t>Authorities know if:</a:t>
            </a:r>
            <a:endParaRPr lang="cs-CZ" sz="2800">
              <a:solidFill>
                <a:schemeClr val="bg2"/>
              </a:solidFill>
              <a:latin typeface="Raleway" panose="020B0503030101060003" pitchFamily="34" charset="0"/>
            </a:endParaRPr>
          </a:p>
        </p:txBody>
      </p:sp>
    </p:spTree>
    <p:extLst>
      <p:ext uri="{BB962C8B-B14F-4D97-AF65-F5344CB8AC3E}">
        <p14:creationId xmlns:p14="http://schemas.microsoft.com/office/powerpoint/2010/main" val="2499173054"/>
      </p:ext>
    </p:extLst>
  </p:cSld>
  <p:clrMapOvr>
    <a:masterClrMapping/>
  </p:clrMapOvr>
  <mc:AlternateContent xmlns:mc="http://schemas.openxmlformats.org/markup-compatibility/2006" xmlns:p14="http://schemas.microsoft.com/office/powerpoint/2010/main">
    <mc:Choice Requires="p14">
      <p:transition p14:dur="0" advClick="0" advTm="6000"/>
    </mc:Choice>
    <mc:Fallback xmlns="">
      <p:transition advClick="0" advTm="6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BADD2EA5-4532-45A2-A9FD-5A356264D2B2}"/>
              </a:ext>
            </a:extLst>
          </p:cNvPr>
          <p:cNvSpPr>
            <a:spLocks noGrp="1"/>
          </p:cNvSpPr>
          <p:nvPr>
            <p:ph type="ctrTitle"/>
          </p:nvPr>
        </p:nvSpPr>
        <p:spPr>
          <a:xfrm>
            <a:off x="1373800" y="440415"/>
            <a:ext cx="6396398" cy="3264547"/>
          </a:xfrm>
        </p:spPr>
        <p:txBody>
          <a:bodyPr/>
          <a:lstStyle/>
          <a:p>
            <a:pPr algn="ct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br>
              <a:rPr lang="en-US" sz="2800" dirty="0">
                <a:solidFill>
                  <a:srgbClr val="24234C"/>
                </a:solidFill>
                <a:latin typeface="Raleway" panose="020B0503030101060003" pitchFamily="34" charset="0"/>
              </a:rPr>
            </a:br>
            <a:r>
              <a:rPr lang="en-US" sz="2800" dirty="0">
                <a:solidFill>
                  <a:srgbClr val="24234C"/>
                </a:solidFill>
                <a:latin typeface="Raleway" panose="020B0503030101060003" pitchFamily="34" charset="0"/>
              </a:rPr>
              <a:t>THANK YOU </a:t>
            </a:r>
            <a:endParaRPr lang="cs-CZ" sz="2800" dirty="0">
              <a:solidFill>
                <a:srgbClr val="24234C"/>
              </a:solidFill>
              <a:latin typeface="Raleway" panose="020B0503030101060003" pitchFamily="34" charset="0"/>
            </a:endParaRPr>
          </a:p>
        </p:txBody>
      </p:sp>
      <p:pic>
        <p:nvPicPr>
          <p:cNvPr id="2" name="57">
            <a:hlinkClick r:id="" action="ppaction://media"/>
            <a:extLst>
              <a:ext uri="{FF2B5EF4-FFF2-40B4-BE49-F238E27FC236}">
                <a16:creationId xmlns:a16="http://schemas.microsoft.com/office/drawing/2014/main" id="{7D9BF83F-D273-9E00-0F4F-9BB824FEC3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5194" y="1641824"/>
            <a:ext cx="347663" cy="347662"/>
          </a:xfrm>
          <a:prstGeom prst="rect">
            <a:avLst/>
          </a:prstGeom>
        </p:spPr>
      </p:pic>
      <p:pic>
        <p:nvPicPr>
          <p:cNvPr id="3" name="58">
            <a:hlinkClick r:id="" action="ppaction://media"/>
            <a:extLst>
              <a:ext uri="{FF2B5EF4-FFF2-40B4-BE49-F238E27FC236}">
                <a16:creationId xmlns:a16="http://schemas.microsoft.com/office/drawing/2014/main" id="{C98D3569-0433-B121-2DC2-C1BB49574B7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205194" y="2072683"/>
            <a:ext cx="347662" cy="347662"/>
          </a:xfrm>
          <a:prstGeom prst="rect">
            <a:avLst/>
          </a:prstGeom>
        </p:spPr>
      </p:pic>
    </p:spTree>
    <p:extLst>
      <p:ext uri="{BB962C8B-B14F-4D97-AF65-F5344CB8AC3E}">
        <p14:creationId xmlns:p14="http://schemas.microsoft.com/office/powerpoint/2010/main" val="2511157325"/>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11" fill="hold"/>
                                        <p:tgtEl>
                                          <p:spTgt spid="2"/>
                                        </p:tgtEl>
                                      </p:cBhvr>
                                    </p:cmd>
                                  </p:childTnLst>
                                </p:cTn>
                              </p:par>
                            </p:childTnLst>
                          </p:cTn>
                        </p:par>
                        <p:par>
                          <p:cTn id="7" fill="hold">
                            <p:stCondLst>
                              <p:cond delay="1811"/>
                            </p:stCondLst>
                            <p:childTnLst>
                              <p:par>
                                <p:cTn id="8" presetID="1" presetClass="mediacall" presetSubtype="0" fill="hold" nodeType="afterEffect">
                                  <p:stCondLst>
                                    <p:cond delay="0"/>
                                  </p:stCondLst>
                                  <p:childTnLst>
                                    <p:cmd type="call" cmd="playFrom(0.0)">
                                      <p:cBhvr>
                                        <p:cTn id="9" dur="4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2"/>
                </p:tgtEl>
              </p:cMediaNode>
            </p:audio>
            <p:audio>
              <p:cMediaNode vol="100000">
                <p:cTn id="11"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1">
            <a:extLst>
              <a:ext uri="{FF2B5EF4-FFF2-40B4-BE49-F238E27FC236}">
                <a16:creationId xmlns:a16="http://schemas.microsoft.com/office/drawing/2014/main" id="{20564F19-157E-412A-909C-A0A9BB773D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797" y="2010684"/>
            <a:ext cx="2138401" cy="1122132"/>
          </a:xfrm>
          <a:prstGeom prst="rect">
            <a:avLst/>
          </a:prstGeom>
        </p:spPr>
      </p:pic>
      <p:sp>
        <p:nvSpPr>
          <p:cNvPr id="4" name="Text 1">
            <a:extLst>
              <a:ext uri="{FF2B5EF4-FFF2-40B4-BE49-F238E27FC236}">
                <a16:creationId xmlns:a16="http://schemas.microsoft.com/office/drawing/2014/main" id="{7737C25E-F2F4-E461-5C4F-31A8231B9E2E}"/>
              </a:ext>
            </a:extLst>
          </p:cNvPr>
          <p:cNvSpPr>
            <a:spLocks noGrp="1"/>
          </p:cNvSpPr>
          <p:nvPr>
            <p:ph type="subTitle" idx="1"/>
          </p:nvPr>
        </p:nvSpPr>
        <p:spPr>
          <a:xfrm>
            <a:off x="2327247" y="3503477"/>
            <a:ext cx="4489499" cy="1122132"/>
          </a:xfrm>
        </p:spPr>
        <p:txBody>
          <a:bodyPr>
            <a:noAutofit/>
          </a:bodyPr>
          <a:lstStyle/>
          <a:p>
            <a:pPr>
              <a:lnSpc>
                <a:spcPct val="100000"/>
              </a:lnSpc>
            </a:pPr>
            <a:r>
              <a:rPr lang="en-GB" sz="900" dirty="0">
                <a:latin typeface="Calibri" panose="020F0502020204030204" pitchFamily="34" charset="0"/>
                <a:ea typeface="Calibri" panose="020F0502020204030204" pitchFamily="34" charset="0"/>
              </a:rPr>
              <a:t>Neither the European Union Agency for Asylum (EUAA) nor any person acting on behalf of the EUAA shall be liable for the use that might be made of this product nor shall they be liable for any consequence stemming from its use.  </a:t>
            </a:r>
            <a:br>
              <a:rPr lang="en-GB" sz="900" dirty="0">
                <a:latin typeface="Calibri" panose="020F0502020204030204" pitchFamily="34" charset="0"/>
                <a:ea typeface="Calibri" panose="020F0502020204030204" pitchFamily="34" charset="0"/>
              </a:rPr>
            </a:br>
            <a:endParaRPr lang="en-GB" sz="900" dirty="0">
              <a:latin typeface="Calibri" panose="020F0502020204030204" pitchFamily="34" charset="0"/>
              <a:ea typeface="Calibri" panose="020F0502020204030204" pitchFamily="34" charset="0"/>
            </a:endParaRPr>
          </a:p>
          <a:p>
            <a:pPr>
              <a:lnSpc>
                <a:spcPct val="100000"/>
              </a:lnSpc>
            </a:pPr>
            <a:r>
              <a:rPr lang="en-GB" sz="900" dirty="0">
                <a:latin typeface="Calibri" panose="020F0502020204030204" pitchFamily="34" charset="0"/>
                <a:ea typeface="Calibri" panose="020F0502020204030204" pitchFamily="34" charset="0"/>
              </a:rPr>
              <a:t>The EUAA does not accept any responsibility or liability for the accuracy, content, completeness, legality, or reliability of the information added to the original content of this product by the national authorities or by any other responsible third party.</a:t>
            </a:r>
          </a:p>
        </p:txBody>
      </p:sp>
    </p:spTree>
    <p:extLst>
      <p:ext uri="{BB962C8B-B14F-4D97-AF65-F5344CB8AC3E}">
        <p14:creationId xmlns:p14="http://schemas.microsoft.com/office/powerpoint/2010/main" val="2086536759"/>
      </p:ext>
    </p:extLst>
  </p:cSld>
  <p:clrMapOvr>
    <a:masterClrMapping/>
  </p:clrMapOvr>
  <mc:AlternateContent xmlns:mc="http://schemas.openxmlformats.org/markup-compatibility/2006" xmlns:p14="http://schemas.microsoft.com/office/powerpoint/2010/main">
    <mc:Choice Requires="p14">
      <p:transition spd="med" p14:dur="700" advClick="0" advTm="7000">
        <p:fade/>
      </p:transition>
    </mc:Choice>
    <mc:Fallback xmlns="">
      <p:transition spd="med"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4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A62C9BD-4313-4CF2-A1F2-D5C42090ECDC}"/>
              </a:ext>
            </a:extLst>
          </p:cNvPr>
          <p:cNvSpPr txBox="1">
            <a:spLocks/>
          </p:cNvSpPr>
          <p:nvPr/>
        </p:nvSpPr>
        <p:spPr>
          <a:xfrm>
            <a:off x="695324" y="612754"/>
            <a:ext cx="7772020" cy="88766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1519" b="1" kern="1200" cap="all" baseline="0">
                <a:solidFill>
                  <a:schemeClr val="tx1"/>
                </a:solidFill>
                <a:latin typeface="Raleway" panose="020B0503030101060003" pitchFamily="34" charset="0"/>
                <a:ea typeface="+mj-ea"/>
                <a:cs typeface="+mj-cs"/>
              </a:defRPr>
            </a:lvl1pPr>
          </a:lstStyle>
          <a:p>
            <a:pPr>
              <a:lnSpc>
                <a:spcPct val="100000"/>
              </a:lnSpc>
              <a:tabLst>
                <a:tab pos="1616869" algn="l"/>
              </a:tabLst>
            </a:pPr>
            <a:r>
              <a:rPr lang="en-US"/>
              <a:t>You may need international protection</a:t>
            </a:r>
          </a:p>
          <a:p>
            <a:pPr>
              <a:lnSpc>
                <a:spcPct val="100000"/>
              </a:lnSpc>
              <a:tabLst>
                <a:tab pos="1616869" algn="l"/>
              </a:tabLst>
            </a:pPr>
            <a:r>
              <a:rPr lang="en-US" sz="3600">
                <a:solidFill>
                  <a:srgbClr val="24234C"/>
                </a:solidFill>
              </a:rPr>
              <a:t>if you cannot go back </a:t>
            </a:r>
            <a:br>
              <a:rPr lang="cs-CZ"/>
            </a:br>
            <a:r>
              <a:rPr lang="en-US"/>
              <a:t>to your country </a:t>
            </a:r>
            <a:endParaRPr lang="cs-CZ"/>
          </a:p>
        </p:txBody>
      </p:sp>
      <p:sp>
        <p:nvSpPr>
          <p:cNvPr id="8" name="Text 2">
            <a:extLst>
              <a:ext uri="{FF2B5EF4-FFF2-40B4-BE49-F238E27FC236}">
                <a16:creationId xmlns:a16="http://schemas.microsoft.com/office/drawing/2014/main" id="{A5E76C16-DA8C-452B-93C7-030EE099415A}"/>
              </a:ext>
            </a:extLst>
          </p:cNvPr>
          <p:cNvSpPr>
            <a:spLocks noGrp="1"/>
          </p:cNvSpPr>
          <p:nvPr>
            <p:ph type="subTitle" idx="1"/>
          </p:nvPr>
        </p:nvSpPr>
        <p:spPr>
          <a:xfrm>
            <a:off x="4753121" y="4189277"/>
            <a:ext cx="4000914" cy="562204"/>
          </a:xfrm>
        </p:spPr>
        <p:txBody>
          <a:bodyPr>
            <a:noAutofit/>
          </a:bodyPr>
          <a:lstStyle/>
          <a:p>
            <a:r>
              <a:rPr lang="en-US" sz="1600">
                <a:latin typeface="Raleway" panose="020B0503030101060003" pitchFamily="34" charset="0"/>
              </a:rPr>
              <a:t>because </a:t>
            </a:r>
            <a:r>
              <a:rPr lang="en-GB" sz="1600" dirty="0">
                <a:latin typeface="Raleway" panose="020B0503030101060003" pitchFamily="34" charset="0"/>
              </a:rPr>
              <a:t>you are threatened                       by other persons and </a:t>
            </a:r>
            <a:r>
              <a:rPr lang="en-US" sz="1600" dirty="0">
                <a:latin typeface="Raleway" panose="020B0503030101060003" pitchFamily="34" charset="0"/>
              </a:rPr>
              <a:t>the authorities of your country will </a:t>
            </a:r>
            <a:r>
              <a:rPr lang="en-US" sz="1600" b="1" dirty="0">
                <a:latin typeface="Raleway" panose="020B0503030101060003" pitchFamily="34" charset="0"/>
              </a:rPr>
              <a:t>not protect </a:t>
            </a:r>
            <a:r>
              <a:rPr lang="en-US" sz="1600" dirty="0">
                <a:latin typeface="Raleway" panose="020B0503030101060003" pitchFamily="34" charset="0"/>
              </a:rPr>
              <a:t>you.</a:t>
            </a:r>
            <a:endParaRPr lang="cs-CZ" sz="1600" b="1" dirty="0">
              <a:latin typeface="Raleway" panose="020B0503030101060003" pitchFamily="34" charset="0"/>
            </a:endParaRPr>
          </a:p>
        </p:txBody>
      </p:sp>
      <p:pic>
        <p:nvPicPr>
          <p:cNvPr id="3" name="Picture 2">
            <a:extLst>
              <a:ext uri="{FF2B5EF4-FFF2-40B4-BE49-F238E27FC236}">
                <a16:creationId xmlns:a16="http://schemas.microsoft.com/office/drawing/2014/main" id="{3D2535A9-69D0-4BA6-A05A-7B596C5A96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2400" y="612754"/>
            <a:ext cx="5547815" cy="4160861"/>
          </a:xfrm>
          <a:prstGeom prst="rect">
            <a:avLst/>
          </a:prstGeom>
        </p:spPr>
      </p:pic>
      <p:pic>
        <p:nvPicPr>
          <p:cNvPr id="4" name="Picture 1">
            <a:extLst>
              <a:ext uri="{FF2B5EF4-FFF2-40B4-BE49-F238E27FC236}">
                <a16:creationId xmlns:a16="http://schemas.microsoft.com/office/drawing/2014/main" id="{53867648-86AD-498E-A36B-613B6579AD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325" y="1578862"/>
            <a:ext cx="4290615" cy="4128449"/>
          </a:xfrm>
          <a:prstGeom prst="rect">
            <a:avLst/>
          </a:prstGeom>
        </p:spPr>
      </p:pic>
      <p:pic>
        <p:nvPicPr>
          <p:cNvPr id="2" name="07">
            <a:hlinkClick r:id="" action="ppaction://media"/>
            <a:extLst>
              <a:ext uri="{FF2B5EF4-FFF2-40B4-BE49-F238E27FC236}">
                <a16:creationId xmlns:a16="http://schemas.microsoft.com/office/drawing/2014/main" id="{D845824A-B4F4-29E0-4AD6-BBDB10FF29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99759" y="4232503"/>
            <a:ext cx="347662" cy="347662"/>
          </a:xfrm>
          <a:prstGeom prst="rect">
            <a:avLst/>
          </a:prstGeom>
        </p:spPr>
      </p:pic>
      <p:pic>
        <p:nvPicPr>
          <p:cNvPr id="5" name="Bach-—-Prelude-in-C-(theme-ver.)_AdobeStock_501349562_preview">
            <a:hlinkClick r:id="" action="ppaction://media"/>
            <a:extLst>
              <a:ext uri="{FF2B5EF4-FFF2-40B4-BE49-F238E27FC236}">
                <a16:creationId xmlns:a16="http://schemas.microsoft.com/office/drawing/2014/main" id="{FA2654AB-3CF6-199A-D598-545CE09E0420}"/>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8"/>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368098028"/>
      </p:ext>
    </p:extLst>
  </p:cSld>
  <p:clrMapOvr>
    <a:masterClrMapping/>
  </p:clrMapOvr>
  <mc:AlternateContent xmlns:mc="http://schemas.openxmlformats.org/markup-compatibility/2006" xmlns:p14="http://schemas.microsoft.com/office/powerpoint/2010/main">
    <mc:Choice Requires="p14">
      <p:transition p14:dur="10" advClick="0" advTm="7000">
        <p:fade/>
      </p:transition>
    </mc:Choice>
    <mc:Fallback xmlns="">
      <p:transition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06"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animEffect transition="in" filter="fade">
                                      <p:cBhvr>
                                        <p:cTn id="9" dur="2000"/>
                                        <p:tgtEl>
                                          <p:spTgt spid="8">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2000" fill="hold"/>
                                        <p:tgtEl>
                                          <p:spTgt spid="3"/>
                                        </p:tgtEl>
                                        <p:attrNameLst>
                                          <p:attrName>ppt_w</p:attrName>
                                        </p:attrNameLst>
                                      </p:cBhvr>
                                      <p:tavLst>
                                        <p:tav tm="0">
                                          <p:val>
                                            <p:fltVal val="0"/>
                                          </p:val>
                                        </p:tav>
                                        <p:tav tm="100000">
                                          <p:val>
                                            <p:strVal val="#ppt_w"/>
                                          </p:val>
                                        </p:tav>
                                      </p:tavLst>
                                    </p:anim>
                                    <p:anim calcmode="lin" valueType="num">
                                      <p:cBhvr>
                                        <p:cTn id="16" dur="2000" fill="hold"/>
                                        <p:tgtEl>
                                          <p:spTgt spid="3"/>
                                        </p:tgtEl>
                                        <p:attrNameLst>
                                          <p:attrName>ppt_h</p:attrName>
                                        </p:attrNameLst>
                                      </p:cBhvr>
                                      <p:tavLst>
                                        <p:tav tm="0">
                                          <p:val>
                                            <p:fltVal val="0"/>
                                          </p:val>
                                        </p:tav>
                                        <p:tav tm="100000">
                                          <p:val>
                                            <p:strVal val="#ppt_h"/>
                                          </p:val>
                                        </p:tav>
                                      </p:tavLst>
                                    </p:anim>
                                    <p:animEffect transition="in" filter="fade">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2"/>
                </p:tgtEl>
              </p:cMediaNode>
            </p:audio>
            <p:audio>
              <p:cMediaNode vol="3030" numSld="999" showWhenStopped="0">
                <p:cTn id="19" repeatCount="indefinite" fill="hold" display="0">
                  <p:stCondLst>
                    <p:cond delay="indefinite"/>
                  </p:stCondLst>
                  <p:endCondLst>
                    <p:cond evt="onStopAudio" delay="0">
                      <p:tgtEl>
                        <p:sldTgt/>
                      </p:tgtEl>
                    </p:cond>
                  </p:endCondLst>
                </p:cTn>
                <p:tgtEl>
                  <p:spTgt spid="5"/>
                </p:tgtEl>
              </p:cMediaNode>
            </p:audio>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 name="Text 1">
            <a:extLst>
              <a:ext uri="{FF2B5EF4-FFF2-40B4-BE49-F238E27FC236}">
                <a16:creationId xmlns:a16="http://schemas.microsoft.com/office/drawing/2014/main" id="{E965828C-FEA9-4009-B15F-688789EDE200}"/>
              </a:ext>
            </a:extLst>
          </p:cNvPr>
          <p:cNvSpPr>
            <a:spLocks noGrp="1"/>
          </p:cNvSpPr>
          <p:nvPr>
            <p:ph type="body" sz="quarter" idx="10"/>
          </p:nvPr>
        </p:nvSpPr>
        <p:spPr>
          <a:xfrm>
            <a:off x="1638153" y="3886265"/>
            <a:ext cx="1615235" cy="987237"/>
          </a:xfrm>
        </p:spPr>
        <p:txBody>
          <a:bodyPr/>
          <a:lstStyle/>
          <a:p>
            <a:r>
              <a:rPr lang="en-US">
                <a:latin typeface="Raleway" panose="020B0503030101060003" pitchFamily="34" charset="0"/>
              </a:rPr>
              <a:t>because you are afraid for your </a:t>
            </a:r>
            <a:r>
              <a:rPr lang="en-US" b="1">
                <a:latin typeface="Raleway" panose="020B0503030101060003" pitchFamily="34" charset="0"/>
              </a:rPr>
              <a:t>life</a:t>
            </a:r>
            <a:r>
              <a:rPr lang="en-US">
                <a:latin typeface="Raleway" panose="020B0503030101060003" pitchFamily="34" charset="0"/>
              </a:rPr>
              <a:t> </a:t>
            </a:r>
            <a:endParaRPr lang="cs-CZ">
              <a:latin typeface="Raleway" panose="020B0503030101060003" pitchFamily="34" charset="0"/>
            </a:endParaRPr>
          </a:p>
        </p:txBody>
      </p:sp>
      <p:sp>
        <p:nvSpPr>
          <p:cNvPr id="10" name="Text 3">
            <a:extLst>
              <a:ext uri="{FF2B5EF4-FFF2-40B4-BE49-F238E27FC236}">
                <a16:creationId xmlns:a16="http://schemas.microsoft.com/office/drawing/2014/main" id="{0239CE4D-695C-4231-859F-33B57A6ADFD6}"/>
              </a:ext>
            </a:extLst>
          </p:cNvPr>
          <p:cNvSpPr>
            <a:spLocks noGrp="1"/>
          </p:cNvSpPr>
          <p:nvPr>
            <p:ph type="body" sz="quarter" idx="11"/>
          </p:nvPr>
        </p:nvSpPr>
        <p:spPr>
          <a:xfrm>
            <a:off x="3889501" y="3886265"/>
            <a:ext cx="1615235" cy="987237"/>
          </a:xfrm>
        </p:spPr>
        <p:txBody>
          <a:bodyPr/>
          <a:lstStyle/>
          <a:p>
            <a:r>
              <a:rPr lang="en-US">
                <a:latin typeface="Raleway" panose="020B0503030101060003" pitchFamily="34" charset="0"/>
              </a:rPr>
              <a:t>because your </a:t>
            </a:r>
            <a:r>
              <a:rPr lang="en-US" b="1">
                <a:latin typeface="Raleway" panose="020B0503030101060003" pitchFamily="34" charset="0"/>
              </a:rPr>
              <a:t>freedom will be threatened </a:t>
            </a:r>
            <a:endParaRPr lang="cs-CZ" b="1">
              <a:latin typeface="Raleway" panose="020B0503030101060003" pitchFamily="34" charset="0"/>
            </a:endParaRPr>
          </a:p>
        </p:txBody>
      </p:sp>
      <p:sp>
        <p:nvSpPr>
          <p:cNvPr id="11" name="Text 5">
            <a:extLst>
              <a:ext uri="{FF2B5EF4-FFF2-40B4-BE49-F238E27FC236}">
                <a16:creationId xmlns:a16="http://schemas.microsoft.com/office/drawing/2014/main" id="{593EA85B-7CA7-48DF-A600-B62A885A91E2}"/>
              </a:ext>
            </a:extLst>
          </p:cNvPr>
          <p:cNvSpPr>
            <a:spLocks noGrp="1"/>
          </p:cNvSpPr>
          <p:nvPr>
            <p:ph type="body" sz="quarter" idx="12"/>
          </p:nvPr>
        </p:nvSpPr>
        <p:spPr>
          <a:xfrm>
            <a:off x="5858596" y="3886265"/>
            <a:ext cx="2287738" cy="987237"/>
          </a:xfrm>
        </p:spPr>
        <p:txBody>
          <a:bodyPr/>
          <a:lstStyle/>
          <a:p>
            <a:r>
              <a:rPr lang="en-US">
                <a:latin typeface="Raleway" panose="020B0503030101060003" pitchFamily="34" charset="0"/>
              </a:rPr>
              <a:t>because </a:t>
            </a:r>
            <a:r>
              <a:rPr lang="en-GB" sz="1500">
                <a:latin typeface="Raleway" panose="020B0503030101060003" pitchFamily="34" charset="0"/>
              </a:rPr>
              <a:t>you are threatened by other persons and </a:t>
            </a:r>
            <a:r>
              <a:rPr lang="en-US">
                <a:latin typeface="Raleway" panose="020B0503030101060003" pitchFamily="34" charset="0"/>
              </a:rPr>
              <a:t>the authorities of your country will </a:t>
            </a:r>
            <a:r>
              <a:rPr lang="en-US" b="1">
                <a:latin typeface="Raleway" panose="020B0503030101060003" pitchFamily="34" charset="0"/>
              </a:rPr>
              <a:t>not protect</a:t>
            </a:r>
            <a:r>
              <a:rPr lang="en-US">
                <a:latin typeface="Raleway" panose="020B0503030101060003" pitchFamily="34" charset="0"/>
              </a:rPr>
              <a:t> you</a:t>
            </a:r>
            <a:endParaRPr lang="cs-CZ">
              <a:latin typeface="Raleway" panose="020B0503030101060003" pitchFamily="34" charset="0"/>
            </a:endParaRPr>
          </a:p>
        </p:txBody>
      </p:sp>
      <p:sp>
        <p:nvSpPr>
          <p:cNvPr id="2" name="Text 2">
            <a:extLst>
              <a:ext uri="{FF2B5EF4-FFF2-40B4-BE49-F238E27FC236}">
                <a16:creationId xmlns:a16="http://schemas.microsoft.com/office/drawing/2014/main" id="{9B3A14D9-8A20-4A98-B973-53D77DBFE3F6}"/>
              </a:ext>
            </a:extLst>
          </p:cNvPr>
          <p:cNvSpPr txBox="1"/>
          <p:nvPr/>
        </p:nvSpPr>
        <p:spPr>
          <a:xfrm>
            <a:off x="3249022" y="3886263"/>
            <a:ext cx="495145" cy="248209"/>
          </a:xfrm>
          <a:prstGeom prst="rect">
            <a:avLst/>
          </a:prstGeom>
          <a:noFill/>
        </p:spPr>
        <p:txBody>
          <a:bodyPr wrap="square" rtlCol="0">
            <a:spAutoFit/>
          </a:bodyPr>
          <a:lstStyle/>
          <a:p>
            <a:r>
              <a:rPr lang="en-GB" sz="1013">
                <a:latin typeface="Raleway" panose="020B0503030101060003" pitchFamily="34" charset="0"/>
              </a:rPr>
              <a:t>OR</a:t>
            </a:r>
          </a:p>
        </p:txBody>
      </p:sp>
      <p:sp>
        <p:nvSpPr>
          <p:cNvPr id="16" name="Text 4">
            <a:extLst>
              <a:ext uri="{FF2B5EF4-FFF2-40B4-BE49-F238E27FC236}">
                <a16:creationId xmlns:a16="http://schemas.microsoft.com/office/drawing/2014/main" id="{88ED3729-F7D4-403E-8550-AB28ABF25A06}"/>
              </a:ext>
            </a:extLst>
          </p:cNvPr>
          <p:cNvSpPr txBox="1"/>
          <p:nvPr/>
        </p:nvSpPr>
        <p:spPr>
          <a:xfrm>
            <a:off x="5279604" y="3886263"/>
            <a:ext cx="495145" cy="248209"/>
          </a:xfrm>
          <a:prstGeom prst="rect">
            <a:avLst/>
          </a:prstGeom>
          <a:noFill/>
        </p:spPr>
        <p:txBody>
          <a:bodyPr wrap="square" rtlCol="0">
            <a:spAutoFit/>
          </a:bodyPr>
          <a:lstStyle/>
          <a:p>
            <a:r>
              <a:rPr lang="en-GB" sz="1013">
                <a:latin typeface="Raleway" panose="020B0503030101060003" pitchFamily="34" charset="0"/>
              </a:rPr>
              <a:t>OR</a:t>
            </a:r>
          </a:p>
        </p:txBody>
      </p:sp>
      <p:sp>
        <p:nvSpPr>
          <p:cNvPr id="18" name="Title 1">
            <a:extLst>
              <a:ext uri="{FF2B5EF4-FFF2-40B4-BE49-F238E27FC236}">
                <a16:creationId xmlns:a16="http://schemas.microsoft.com/office/drawing/2014/main" id="{846E9538-F7F7-49AE-AFE8-4EC2E778336C}"/>
              </a:ext>
            </a:extLst>
          </p:cNvPr>
          <p:cNvSpPr>
            <a:spLocks noGrp="1"/>
          </p:cNvSpPr>
          <p:nvPr>
            <p:ph type="ctrTitle"/>
          </p:nvPr>
        </p:nvSpPr>
        <p:spPr>
          <a:xfrm>
            <a:off x="695324" y="612754"/>
            <a:ext cx="7305676" cy="887660"/>
          </a:xfrm>
        </p:spPr>
        <p:txBody>
          <a:bodyPr/>
          <a:lstStyle/>
          <a:p>
            <a:pPr>
              <a:lnSpc>
                <a:spcPct val="100000"/>
              </a:lnSpc>
              <a:tabLst>
                <a:tab pos="1616869" algn="l"/>
              </a:tabLst>
            </a:pPr>
            <a:r>
              <a:rPr lang="en-US" sz="1520">
                <a:latin typeface="Raleway" panose="020B0503030101060003" pitchFamily="34" charset="0"/>
              </a:rPr>
              <a:t>You may need international protection </a:t>
            </a:r>
            <a:br>
              <a:rPr lang="en-US">
                <a:latin typeface="Raleway" panose="020B0503030101060003" pitchFamily="34" charset="0"/>
              </a:rPr>
            </a:br>
            <a:r>
              <a:rPr lang="en-US" sz="3600">
                <a:solidFill>
                  <a:srgbClr val="24234C"/>
                </a:solidFill>
                <a:latin typeface="Raleway" panose="020B0503030101060003" pitchFamily="34" charset="0"/>
              </a:rPr>
              <a:t>if you cannot go back </a:t>
            </a:r>
            <a:br>
              <a:rPr lang="cs-CZ">
                <a:latin typeface="Raleway" panose="020B0503030101060003" pitchFamily="34" charset="0"/>
              </a:rPr>
            </a:br>
            <a:r>
              <a:rPr lang="en-US" sz="1520">
                <a:latin typeface="Raleway" panose="020B0503030101060003" pitchFamily="34" charset="0"/>
              </a:rPr>
              <a:t>to your country </a:t>
            </a:r>
            <a:endParaRPr lang="cs-CZ" sz="1520">
              <a:latin typeface="Raleway" panose="020B0503030101060003" pitchFamily="34" charset="0"/>
            </a:endParaRPr>
          </a:p>
        </p:txBody>
      </p:sp>
      <p:pic>
        <p:nvPicPr>
          <p:cNvPr id="5" name="Picture 3">
            <a:extLst>
              <a:ext uri="{FF2B5EF4-FFF2-40B4-BE49-F238E27FC236}">
                <a16:creationId xmlns:a16="http://schemas.microsoft.com/office/drawing/2014/main" id="{D78FDEED-F207-4278-84B0-4D95B6F83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pic>
        <p:nvPicPr>
          <p:cNvPr id="7" name="Picture 2">
            <a:extLst>
              <a:ext uri="{FF2B5EF4-FFF2-40B4-BE49-F238E27FC236}">
                <a16:creationId xmlns:a16="http://schemas.microsoft.com/office/drawing/2014/main" id="{10FF09C6-63D2-4026-91F6-D8B9C2C08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pic>
        <p:nvPicPr>
          <p:cNvPr id="13" name="Picture 1">
            <a:extLst>
              <a:ext uri="{FF2B5EF4-FFF2-40B4-BE49-F238E27FC236}">
                <a16:creationId xmlns:a16="http://schemas.microsoft.com/office/drawing/2014/main" id="{EBE6D45B-A6D9-4EBC-BBCF-65B2D2FC3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269998"/>
            <a:ext cx="6858000" cy="5143500"/>
          </a:xfrm>
          <a:prstGeom prst="rect">
            <a:avLst/>
          </a:prstGeom>
        </p:spPr>
      </p:pic>
    </p:spTree>
    <p:extLst>
      <p:ext uri="{BB962C8B-B14F-4D97-AF65-F5344CB8AC3E}">
        <p14:creationId xmlns:p14="http://schemas.microsoft.com/office/powerpoint/2010/main" val="3553564378"/>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g" descr="A picture containing graphical user interface&#10;&#10;Description automatically generated">
            <a:extLst>
              <a:ext uri="{FF2B5EF4-FFF2-40B4-BE49-F238E27FC236}">
                <a16:creationId xmlns:a16="http://schemas.microsoft.com/office/drawing/2014/main" id="{0852E63E-F2E3-457B-92A5-9E58D98D5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1666"/>
            <a:ext cx="9700823" cy="5746831"/>
          </a:xfrm>
          <a:prstGeom prst="rect">
            <a:avLst/>
          </a:prstGeom>
        </p:spPr>
      </p:pic>
      <p:pic>
        <p:nvPicPr>
          <p:cNvPr id="12" name="Picture 3" descr="A mannequin wearing a white mask and holding a sword&#10;&#10;Description automatically generated with low confidence">
            <a:extLst>
              <a:ext uri="{FF2B5EF4-FFF2-40B4-BE49-F238E27FC236}">
                <a16:creationId xmlns:a16="http://schemas.microsoft.com/office/drawing/2014/main" id="{947D8568-82BF-4985-87A0-6EEB6B6802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0178" y="1510551"/>
            <a:ext cx="1594064" cy="2866778"/>
          </a:xfrm>
          <a:prstGeom prst="rect">
            <a:avLst/>
          </a:prstGeom>
        </p:spPr>
      </p:pic>
      <p:sp>
        <p:nvSpPr>
          <p:cNvPr id="7" name="Title 1">
            <a:extLst>
              <a:ext uri="{FF2B5EF4-FFF2-40B4-BE49-F238E27FC236}">
                <a16:creationId xmlns:a16="http://schemas.microsoft.com/office/drawing/2014/main" id="{30C1DE15-CB0F-4B73-8B32-70BCBB67E918}"/>
              </a:ext>
            </a:extLst>
          </p:cNvPr>
          <p:cNvSpPr>
            <a:spLocks noGrp="1"/>
          </p:cNvSpPr>
          <p:nvPr>
            <p:ph type="ctrTitle"/>
          </p:nvPr>
        </p:nvSpPr>
        <p:spPr>
          <a:xfrm>
            <a:off x="655638" y="387565"/>
            <a:ext cx="6234040" cy="764231"/>
          </a:xfrm>
        </p:spPr>
        <p:txBody>
          <a:bodyPr/>
          <a:lstStyle/>
          <a:p>
            <a:r>
              <a:rPr lang="en-US" sz="2400">
                <a:solidFill>
                  <a:srgbClr val="24234C"/>
                </a:solidFill>
                <a:latin typeface="Raleway" panose="020B0503030101060003" pitchFamily="34" charset="0"/>
              </a:rPr>
              <a:t>Applying for asylum </a:t>
            </a:r>
            <a:br>
              <a:rPr lang="en-US" sz="2400">
                <a:solidFill>
                  <a:schemeClr val="accent1"/>
                </a:solidFill>
                <a:latin typeface="Raleway" panose="020B0503030101060003" pitchFamily="34" charset="0"/>
              </a:rPr>
            </a:br>
            <a:r>
              <a:rPr lang="en-US" sz="1700">
                <a:latin typeface="Raleway" panose="020B0503030101060003" pitchFamily="34" charset="0"/>
              </a:rPr>
              <a:t>gives you</a:t>
            </a:r>
            <a:br>
              <a:rPr lang="en-US" sz="2000">
                <a:latin typeface="Raleway" panose="020B0503030101060003" pitchFamily="34" charset="0"/>
              </a:rPr>
            </a:br>
            <a:r>
              <a:rPr lang="en-US" sz="2400">
                <a:solidFill>
                  <a:srgbClr val="24234C"/>
                </a:solidFill>
                <a:latin typeface="Raleway" panose="020B0503030101060003" pitchFamily="34" charset="0"/>
              </a:rPr>
              <a:t>the right to stay </a:t>
            </a:r>
            <a:br>
              <a:rPr lang="en-US" sz="2400">
                <a:solidFill>
                  <a:schemeClr val="accent1"/>
                </a:solidFill>
                <a:latin typeface="Raleway" panose="020B0503030101060003" pitchFamily="34" charset="0"/>
              </a:rPr>
            </a:br>
            <a:r>
              <a:rPr lang="en-US" sz="1700">
                <a:latin typeface="Raleway" panose="020B0503030101060003" pitchFamily="34" charset="0"/>
              </a:rPr>
              <a:t>until a final decision is made.</a:t>
            </a:r>
            <a:endParaRPr lang="cs-CZ" sz="1700">
              <a:latin typeface="Raleway" panose="020B0503030101060003" pitchFamily="34" charset="0"/>
            </a:endParaRPr>
          </a:p>
        </p:txBody>
      </p:sp>
      <p:pic>
        <p:nvPicPr>
          <p:cNvPr id="14" name="Picture 1" descr="A picture containing toy, doll, vector graphics&#10;&#10;Description automatically generated">
            <a:extLst>
              <a:ext uri="{FF2B5EF4-FFF2-40B4-BE49-F238E27FC236}">
                <a16:creationId xmlns:a16="http://schemas.microsoft.com/office/drawing/2014/main" id="{FF8BB0D4-8257-434F-A050-F8DAC69B92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5982" y="1860413"/>
            <a:ext cx="1517572" cy="3120533"/>
          </a:xfrm>
          <a:prstGeom prst="rect">
            <a:avLst/>
          </a:prstGeom>
        </p:spPr>
      </p:pic>
      <p:pic>
        <p:nvPicPr>
          <p:cNvPr id="8" name="Picture 4">
            <a:extLst>
              <a:ext uri="{FF2B5EF4-FFF2-40B4-BE49-F238E27FC236}">
                <a16:creationId xmlns:a16="http://schemas.microsoft.com/office/drawing/2014/main" id="{83E48074-2712-11B3-E801-6DC1636288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78734" y="1743740"/>
            <a:ext cx="1563116" cy="3293008"/>
          </a:xfrm>
          <a:prstGeom prst="rect">
            <a:avLst/>
          </a:prstGeom>
        </p:spPr>
      </p:pic>
      <p:pic>
        <p:nvPicPr>
          <p:cNvPr id="10" name="Picture 2">
            <a:extLst>
              <a:ext uri="{FF2B5EF4-FFF2-40B4-BE49-F238E27FC236}">
                <a16:creationId xmlns:a16="http://schemas.microsoft.com/office/drawing/2014/main" id="{F41784F6-8E17-60C2-A9D5-CB2D07FB70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11331" y="1821264"/>
            <a:ext cx="1128564" cy="3005204"/>
          </a:xfrm>
          <a:prstGeom prst="rect">
            <a:avLst/>
          </a:prstGeom>
        </p:spPr>
      </p:pic>
      <p:pic>
        <p:nvPicPr>
          <p:cNvPr id="2" name="08">
            <a:hlinkClick r:id="" action="ppaction://media"/>
            <a:extLst>
              <a:ext uri="{FF2B5EF4-FFF2-40B4-BE49-F238E27FC236}">
                <a16:creationId xmlns:a16="http://schemas.microsoft.com/office/drawing/2014/main" id="{3EB8F3DA-561E-D9EB-6F8D-798FEEFF3EB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5876" y="0"/>
            <a:ext cx="347663" cy="347662"/>
          </a:xfrm>
          <a:prstGeom prst="rect">
            <a:avLst/>
          </a:prstGeom>
        </p:spPr>
      </p:pic>
      <p:pic>
        <p:nvPicPr>
          <p:cNvPr id="3" name="Bach-—-Prelude-in-C-(theme-ver.)_AdobeStock_501349562_preview">
            <a:hlinkClick r:id="" action="ppaction://media"/>
            <a:extLst>
              <a:ext uri="{FF2B5EF4-FFF2-40B4-BE49-F238E27FC236}">
                <a16:creationId xmlns:a16="http://schemas.microsoft.com/office/drawing/2014/main" id="{FAB410E4-EEC8-E924-512D-88A22BB7B6E7}"/>
              </a:ext>
            </a:extLst>
          </p:cNvPr>
          <p:cNvPicPr>
            <a:picLocks noChangeAspect="1"/>
          </p:cNvPicPr>
          <p:nvPr>
            <a:audioFile r:link="rId3"/>
            <p:extLst>
              <p:ext uri="{DAA4B4D4-6D71-4841-9C94-3DE7FCFB9230}">
                <p14:media xmlns:p14="http://schemas.microsoft.com/office/powerpoint/2010/main" r:embed="rId4">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802472832"/>
      </p:ext>
    </p:extLst>
  </p:cSld>
  <p:clrMapOvr>
    <a:masterClrMapping/>
  </p:clrMapOvr>
  <mc:AlternateContent xmlns:mc="http://schemas.openxmlformats.org/markup-compatibility/2006" xmlns:p14="http://schemas.microsoft.com/office/powerpoint/2010/main">
    <mc:Choice Requires="p14">
      <p:transition spd="med" p14:dur="700" advClick="0" advTm="1000">
        <p:fade/>
      </p:transition>
    </mc:Choice>
    <mc:Fallback xmlns="">
      <p:transition spd="med"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20"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3000"/>
                                        <p:tgtEl>
                                          <p:spTgt spid="7"/>
                                        </p:tgtEl>
                                      </p:cBhvr>
                                    </p:animEffect>
                                  </p:childTnLst>
                                </p:cTn>
                              </p:par>
                              <p:par>
                                <p:cTn id="10" presetID="10" presetClass="entr" presetSubtype="0" fill="hold" nodeType="withEffect">
                                  <p:stCondLst>
                                    <p:cond delay="2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63" presetClass="path" presetSubtype="0" decel="100000" fill="hold" nodeType="withEffect">
                                  <p:stCondLst>
                                    <p:cond delay="2500"/>
                                  </p:stCondLst>
                                  <p:childTnLst>
                                    <p:animMotion origin="layout" path="M -0.25868 -0.02191 L -8.33333E-7 -3.45679E-6 " pathEditMode="relative" rAng="0" ptsTypes="AA">
                                      <p:cBhvr>
                                        <p:cTn id="14" dur="5000" fill="hold"/>
                                        <p:tgtEl>
                                          <p:spTgt spid="14"/>
                                        </p:tgtEl>
                                        <p:attrNameLst>
                                          <p:attrName>ppt_x</p:attrName>
                                          <p:attrName>ppt_y</p:attrName>
                                        </p:attrNameLst>
                                      </p:cBhvr>
                                      <p:rCtr x="12934" y="1080"/>
                                    </p:animMotion>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250"/>
                                        <p:tgtEl>
                                          <p:spTgt spid="8"/>
                                        </p:tgtEl>
                                      </p:cBhvr>
                                    </p:animEffect>
                                  </p:childTnLst>
                                </p:cTn>
                              </p:par>
                              <p:par>
                                <p:cTn id="18" presetID="35" presetClass="path" presetSubtype="0" accel="50000" decel="50000" fill="hold" nodeType="withEffect">
                                  <p:stCondLst>
                                    <p:cond delay="0"/>
                                  </p:stCondLst>
                                  <p:childTnLst>
                                    <p:animMotion origin="layout" path="M 0.21841 0.01019 L -3.61111E-6 -6.17284E-7 " pathEditMode="relative" rAng="0" ptsTypes="AA">
                                      <p:cBhvr>
                                        <p:cTn id="19" dur="5000" fill="hold"/>
                                        <p:tgtEl>
                                          <p:spTgt spid="8"/>
                                        </p:tgtEl>
                                        <p:attrNameLst>
                                          <p:attrName>ppt_x</p:attrName>
                                          <p:attrName>ppt_y</p:attrName>
                                        </p:attrNameLst>
                                      </p:cBhvr>
                                      <p:rCtr x="-10920" y="-525"/>
                                    </p:animMotion>
                                  </p:childTnLst>
                                </p:cTn>
                              </p:par>
                              <p:par>
                                <p:cTn id="20" presetID="32" presetClass="emph" presetSubtype="0" fill="hold" nodeType="withEffect">
                                  <p:stCondLst>
                                    <p:cond delay="0"/>
                                  </p:stCondLst>
                                  <p:childTnLst>
                                    <p:animRot by="120000">
                                      <p:cBhvr>
                                        <p:cTn id="21" dur="450" fill="hold">
                                          <p:stCondLst>
                                            <p:cond delay="0"/>
                                          </p:stCondLst>
                                        </p:cTn>
                                        <p:tgtEl>
                                          <p:spTgt spid="8"/>
                                        </p:tgtEl>
                                        <p:attrNameLst>
                                          <p:attrName>r</p:attrName>
                                        </p:attrNameLst>
                                      </p:cBhvr>
                                    </p:animRot>
                                    <p:animRot by="-240000">
                                      <p:cBhvr>
                                        <p:cTn id="22" dur="900" fill="hold">
                                          <p:stCondLst>
                                            <p:cond delay="900"/>
                                          </p:stCondLst>
                                        </p:cTn>
                                        <p:tgtEl>
                                          <p:spTgt spid="8"/>
                                        </p:tgtEl>
                                        <p:attrNameLst>
                                          <p:attrName>r</p:attrName>
                                        </p:attrNameLst>
                                      </p:cBhvr>
                                    </p:animRot>
                                    <p:animRot by="240000">
                                      <p:cBhvr>
                                        <p:cTn id="23" dur="900" fill="hold">
                                          <p:stCondLst>
                                            <p:cond delay="1800"/>
                                          </p:stCondLst>
                                        </p:cTn>
                                        <p:tgtEl>
                                          <p:spTgt spid="8"/>
                                        </p:tgtEl>
                                        <p:attrNameLst>
                                          <p:attrName>r</p:attrName>
                                        </p:attrNameLst>
                                      </p:cBhvr>
                                    </p:animRot>
                                    <p:animRot by="-240000">
                                      <p:cBhvr>
                                        <p:cTn id="24" dur="900" fill="hold">
                                          <p:stCondLst>
                                            <p:cond delay="2700"/>
                                          </p:stCondLst>
                                        </p:cTn>
                                        <p:tgtEl>
                                          <p:spTgt spid="8"/>
                                        </p:tgtEl>
                                        <p:attrNameLst>
                                          <p:attrName>r</p:attrName>
                                        </p:attrNameLst>
                                      </p:cBhvr>
                                    </p:animRot>
                                    <p:animRot by="120000">
                                      <p:cBhvr>
                                        <p:cTn id="25" dur="900" fill="hold">
                                          <p:stCondLst>
                                            <p:cond delay="36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6" fill="hold" display="0">
                  <p:stCondLst>
                    <p:cond delay="indefinite"/>
                  </p:stCondLst>
                  <p:endCondLst>
                    <p:cond evt="onStopAudio" delay="0">
                      <p:tgtEl>
                        <p:sldTgt/>
                      </p:tgtEl>
                    </p:cond>
                  </p:endCondLst>
                </p:cTn>
                <p:tgtEl>
                  <p:spTgt spid="2"/>
                </p:tgtEl>
              </p:cMediaNode>
            </p:audio>
            <p:audio>
              <p:cMediaNode vol="3030" numSld="999" showWhenStopped="0">
                <p:cTn id="27" repeatCount="indefinite" fill="hold" display="0">
                  <p:stCondLst>
                    <p:cond delay="indefinite"/>
                  </p:stCondLst>
                  <p:endCondLst>
                    <p:cond evt="onStopAudio" delay="0">
                      <p:tgtEl>
                        <p:sldTgt/>
                      </p:tgtEl>
                    </p:cond>
                  </p:endCondLst>
                </p:cTn>
                <p:tgtEl>
                  <p:spTgt spid="3"/>
                </p:tgtEl>
              </p:cMediaNode>
            </p:audio>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a:extLst>
              <a:ext uri="{FF2B5EF4-FFF2-40B4-BE49-F238E27FC236}">
                <a16:creationId xmlns:a16="http://schemas.microsoft.com/office/drawing/2014/main" id="{FB1B3136-4094-4298-93DE-EA4A6D7CCA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8723" y="-364759"/>
            <a:ext cx="7020000" cy="5265002"/>
          </a:xfrm>
          <a:prstGeom prst="rect">
            <a:avLst/>
          </a:prstGeom>
        </p:spPr>
      </p:pic>
      <p:sp>
        <p:nvSpPr>
          <p:cNvPr id="6" name="Text 1">
            <a:extLst>
              <a:ext uri="{FF2B5EF4-FFF2-40B4-BE49-F238E27FC236}">
                <a16:creationId xmlns:a16="http://schemas.microsoft.com/office/drawing/2014/main" id="{28768F69-BCCC-9492-0F09-7862A9CB9D11}"/>
              </a:ext>
            </a:extLst>
          </p:cNvPr>
          <p:cNvSpPr txBox="1"/>
          <p:nvPr/>
        </p:nvSpPr>
        <p:spPr>
          <a:xfrm>
            <a:off x="554819" y="4171160"/>
            <a:ext cx="7485252" cy="584775"/>
          </a:xfrm>
          <a:prstGeom prst="rect">
            <a:avLst/>
          </a:prstGeom>
          <a:noFill/>
        </p:spPr>
        <p:txBody>
          <a:bodyPr wrap="square">
            <a:spAutoFit/>
          </a:bodyPr>
          <a:lstStyle/>
          <a:p>
            <a:r>
              <a:rPr lang="en-GB" sz="1600" dirty="0">
                <a:latin typeface="Raleway" panose="020B0503030101060003" pitchFamily="34" charset="0"/>
              </a:rPr>
              <a:t>Be cautious of people offering help in exchange for favours or money as they may take advantage of your situation.</a:t>
            </a:r>
          </a:p>
        </p:txBody>
      </p:sp>
      <p:sp>
        <p:nvSpPr>
          <p:cNvPr id="5" name="Title 1">
            <a:extLst>
              <a:ext uri="{FF2B5EF4-FFF2-40B4-BE49-F238E27FC236}">
                <a16:creationId xmlns:a16="http://schemas.microsoft.com/office/drawing/2014/main" id="{81FFF645-22D3-A15A-5DED-37BAD210B310}"/>
              </a:ext>
            </a:extLst>
          </p:cNvPr>
          <p:cNvSpPr>
            <a:spLocks noGrp="1"/>
          </p:cNvSpPr>
          <p:nvPr>
            <p:ph type="ctrTitle"/>
          </p:nvPr>
        </p:nvSpPr>
        <p:spPr>
          <a:xfrm>
            <a:off x="655638" y="387565"/>
            <a:ext cx="6234040" cy="1149922"/>
          </a:xfrm>
        </p:spPr>
        <p:txBody>
          <a:bodyPr/>
          <a:lstStyle/>
          <a:p>
            <a:r>
              <a:rPr lang="en-GB" sz="3600">
                <a:solidFill>
                  <a:srgbClr val="24234C"/>
                </a:solidFill>
                <a:latin typeface="Raleway" panose="020B0503030101060003" pitchFamily="34" charset="0"/>
              </a:rPr>
              <a:t>DO NOT PAY ANYONE </a:t>
            </a:r>
            <a:br>
              <a:rPr lang="en-GB" sz="3600">
                <a:solidFill>
                  <a:srgbClr val="E0B002"/>
                </a:solidFill>
                <a:latin typeface="Raleway" panose="020B0503030101060003" pitchFamily="34" charset="0"/>
              </a:rPr>
            </a:br>
            <a:r>
              <a:rPr lang="en-GB" sz="2000">
                <a:latin typeface="Raleway" pitchFamily="2" charset="0"/>
              </a:rPr>
              <a:t>FOR YOUR ASYLUM APPLICATION</a:t>
            </a:r>
          </a:p>
        </p:txBody>
      </p:sp>
      <p:sp>
        <p:nvSpPr>
          <p:cNvPr id="2" name="Text 2">
            <a:extLst>
              <a:ext uri="{FF2B5EF4-FFF2-40B4-BE49-F238E27FC236}">
                <a16:creationId xmlns:a16="http://schemas.microsoft.com/office/drawing/2014/main" id="{09394C5C-5BCE-7749-24D5-8439D059862B}"/>
              </a:ext>
            </a:extLst>
          </p:cNvPr>
          <p:cNvSpPr txBox="1"/>
          <p:nvPr/>
        </p:nvSpPr>
        <p:spPr>
          <a:xfrm>
            <a:off x="554818" y="4678863"/>
            <a:ext cx="8766105" cy="338554"/>
          </a:xfrm>
          <a:prstGeom prst="rect">
            <a:avLst/>
          </a:prstGeom>
          <a:noFill/>
        </p:spPr>
        <p:txBody>
          <a:bodyPr wrap="square" rtlCol="0">
            <a:spAutoFit/>
          </a:bodyPr>
          <a:lstStyle/>
          <a:p>
            <a:r>
              <a:rPr lang="en-GB" sz="1600" dirty="0">
                <a:latin typeface="Raleway" panose="020B0503030101060003" pitchFamily="34" charset="0"/>
              </a:rPr>
              <a:t>Tell the authorities if somebody is forcing you to do something against your will.</a:t>
            </a:r>
            <a:endParaRPr lang="en-GB" sz="1400" dirty="0"/>
          </a:p>
        </p:txBody>
      </p:sp>
      <p:pic>
        <p:nvPicPr>
          <p:cNvPr id="3" name="09">
            <a:hlinkClick r:id="" action="ppaction://media"/>
            <a:extLst>
              <a:ext uri="{FF2B5EF4-FFF2-40B4-BE49-F238E27FC236}">
                <a16:creationId xmlns:a16="http://schemas.microsoft.com/office/drawing/2014/main" id="{05CC41FC-632A-87AF-9357-35BF344B81B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01219" y="1134224"/>
            <a:ext cx="347663" cy="347663"/>
          </a:xfrm>
          <a:prstGeom prst="rect">
            <a:avLst/>
          </a:prstGeom>
        </p:spPr>
      </p:pic>
      <p:pic>
        <p:nvPicPr>
          <p:cNvPr id="4" name="10">
            <a:hlinkClick r:id="" action="ppaction://media"/>
            <a:extLst>
              <a:ext uri="{FF2B5EF4-FFF2-40B4-BE49-F238E27FC236}">
                <a16:creationId xmlns:a16="http://schemas.microsoft.com/office/drawing/2014/main" id="{46932763-6753-252C-4F40-9C5D0EA72F6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01219" y="2454175"/>
            <a:ext cx="347663" cy="347662"/>
          </a:xfrm>
          <a:prstGeom prst="rect">
            <a:avLst/>
          </a:prstGeom>
        </p:spPr>
      </p:pic>
      <p:pic>
        <p:nvPicPr>
          <p:cNvPr id="7" name="11">
            <a:hlinkClick r:id="" action="ppaction://media"/>
            <a:extLst>
              <a:ext uri="{FF2B5EF4-FFF2-40B4-BE49-F238E27FC236}">
                <a16:creationId xmlns:a16="http://schemas.microsoft.com/office/drawing/2014/main" id="{A66C7EE2-C9C6-9DD7-5A31-290121045734}"/>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7488" y="3661613"/>
            <a:ext cx="347663" cy="347663"/>
          </a:xfrm>
          <a:prstGeom prst="rect">
            <a:avLst/>
          </a:prstGeom>
        </p:spPr>
      </p:pic>
      <p:pic>
        <p:nvPicPr>
          <p:cNvPr id="8" name="Bach-—-Prelude-in-C-(theme-ver.)_AdobeStock_501349562_preview">
            <a:hlinkClick r:id="" action="ppaction://media"/>
            <a:extLst>
              <a:ext uri="{FF2B5EF4-FFF2-40B4-BE49-F238E27FC236}">
                <a16:creationId xmlns:a16="http://schemas.microsoft.com/office/drawing/2014/main" id="{DDB6E5FB-9FAC-E358-8A43-25C31BDB7DA9}"/>
              </a:ext>
            </a:extLst>
          </p:cNvPr>
          <p:cNvPicPr>
            <a:picLocks noChangeAspect="1"/>
          </p:cNvPicPr>
          <p:nvPr>
            <a:audioFile r:link="rId7"/>
            <p:extLst>
              <p:ext uri="{DAA4B4D4-6D71-4841-9C94-3DE7FCFB9230}">
                <p14:media xmlns:p14="http://schemas.microsoft.com/office/powerpoint/2010/main" r:embed="rId8">
                  <p14:trim end="8105"/>
                </p14:media>
              </p:ext>
            </p:extLst>
          </p:nvPr>
        </p:nvPicPr>
        <p:blipFill>
          <a:blip r:embed="rId11"/>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72744690"/>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22"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000"/>
                                        <p:tgtEl>
                                          <p:spTgt spid="5"/>
                                        </p:tgtEl>
                                      </p:cBhvr>
                                    </p:animEffect>
                                  </p:childTnLst>
                                </p:cTn>
                              </p:par>
                              <p:par>
                                <p:cTn id="10" presetID="10" presetClass="entr" presetSubtype="0" fill="hold" grpId="0" nodeType="withEffect">
                                  <p:stCondLst>
                                    <p:cond delay="5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1" presetClass="mediacall" presetSubtype="0" fill="hold" nodeType="withEffect">
                                  <p:stCondLst>
                                    <p:cond delay="5000"/>
                                  </p:stCondLst>
                                  <p:childTnLst>
                                    <p:cmd type="call" cmd="playFrom(0.0)">
                                      <p:cBhvr>
                                        <p:cTn id="14" dur="8716" fill="hold"/>
                                        <p:tgtEl>
                                          <p:spTgt spid="4"/>
                                        </p:tgtEl>
                                      </p:cBhvr>
                                    </p:cmd>
                                  </p:childTnLst>
                                </p:cTn>
                              </p:par>
                            </p:childTnLst>
                          </p:cTn>
                        </p:par>
                        <p:par>
                          <p:cTn id="15" fill="hold">
                            <p:stCondLst>
                              <p:cond delay="13716"/>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par>
                                <p:cTn id="19" presetID="1" presetClass="mediacall" presetSubtype="0" fill="hold" nodeType="withEffect">
                                  <p:stCondLst>
                                    <p:cond delay="0"/>
                                  </p:stCondLst>
                                  <p:childTnLst>
                                    <p:cmd type="call" cmd="playFrom(0.0)">
                                      <p:cBhvr>
                                        <p:cTn id="20" dur="52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StopAudio" delay="0">
                      <p:tgtEl>
                        <p:sldTgt/>
                      </p:tgtEl>
                    </p:cond>
                  </p:endCondLst>
                </p:cTn>
                <p:tgtEl>
                  <p:spTgt spid="3"/>
                </p:tgtEl>
              </p:cMediaNode>
            </p:audio>
            <p:audio>
              <p:cMediaNode vol="100000">
                <p:cTn id="22" fill="hold" display="0">
                  <p:stCondLst>
                    <p:cond delay="indefinite"/>
                  </p:stCondLst>
                  <p:endCondLst>
                    <p:cond evt="onStopAudio" delay="0">
                      <p:tgtEl>
                        <p:sldTgt/>
                      </p:tgtEl>
                    </p:cond>
                  </p:endCondLst>
                </p:cTn>
                <p:tgtEl>
                  <p:spTgt spid="4"/>
                </p:tgtEl>
              </p:cMediaNode>
            </p:audio>
            <p:audio>
              <p:cMediaNode vol="100000">
                <p:cTn id="23" fill="hold" display="0">
                  <p:stCondLst>
                    <p:cond delay="indefinite"/>
                  </p:stCondLst>
                  <p:endCondLst>
                    <p:cond evt="onStopAudio" delay="0">
                      <p:tgtEl>
                        <p:sldTgt/>
                      </p:tgtEl>
                    </p:cond>
                  </p:endCondLst>
                </p:cTn>
                <p:tgtEl>
                  <p:spTgt spid="7"/>
                </p:tgtEl>
              </p:cMediaNode>
            </p:audio>
            <p:audio>
              <p:cMediaNode vol="3030" numSld="999" showWhenStopped="0">
                <p:cTn id="24" repeatCount="indefinite" fill="hold" display="0">
                  <p:stCondLst>
                    <p:cond delay="indefinite"/>
                  </p:stCondLst>
                  <p:endCondLst>
                    <p:cond evt="onStopAudio" delay="0">
                      <p:tgtEl>
                        <p:sldTgt/>
                      </p:tgtEl>
                    </p:cond>
                  </p:endCondLst>
                </p:cTn>
                <p:tgtEl>
                  <p:spTgt spid="8"/>
                </p:tgtEl>
              </p:cMediaNode>
            </p:audio>
          </p:childTnLst>
        </p:cTn>
      </p:par>
    </p:tnLst>
    <p:bldLst>
      <p:bldP spid="6" grpId="0"/>
      <p:bldP spid="5"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6885A296-03DA-4BAA-8328-FB3420DBEE1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143000" y="385942"/>
            <a:ext cx="6858000" cy="5143500"/>
          </a:xfrm>
          <a:prstGeom prst="rect">
            <a:avLst/>
          </a:prstGeom>
        </p:spPr>
      </p:pic>
      <p:sp>
        <p:nvSpPr>
          <p:cNvPr id="8" name="Text 2">
            <a:extLst>
              <a:ext uri="{FF2B5EF4-FFF2-40B4-BE49-F238E27FC236}">
                <a16:creationId xmlns:a16="http://schemas.microsoft.com/office/drawing/2014/main" id="{8FEC7339-0B04-420C-9228-84B1F1765422}"/>
              </a:ext>
            </a:extLst>
          </p:cNvPr>
          <p:cNvSpPr>
            <a:spLocks noGrp="1"/>
          </p:cNvSpPr>
          <p:nvPr>
            <p:ph type="subTitle" idx="1"/>
          </p:nvPr>
        </p:nvSpPr>
        <p:spPr>
          <a:xfrm>
            <a:off x="4959870" y="2957208"/>
            <a:ext cx="2848198" cy="977595"/>
          </a:xfrm>
        </p:spPr>
        <p:txBody>
          <a:bodyPr>
            <a:normAutofit/>
          </a:bodyPr>
          <a:lstStyle/>
          <a:p>
            <a:r>
              <a:rPr lang="en-GB" sz="1600" dirty="0">
                <a:latin typeface="Raleway" pitchFamily="2" charset="0"/>
              </a:rPr>
              <a:t>Ask the national authorities how and where to register your application.</a:t>
            </a:r>
            <a:endParaRPr lang="cs-CZ" sz="1600" dirty="0">
              <a:highlight>
                <a:srgbClr val="FFFF00"/>
              </a:highlight>
              <a:latin typeface="Raleway" pitchFamily="2" charset="0"/>
            </a:endParaRPr>
          </a:p>
        </p:txBody>
      </p:sp>
      <p:sp>
        <p:nvSpPr>
          <p:cNvPr id="7" name="Title 1">
            <a:extLst>
              <a:ext uri="{FF2B5EF4-FFF2-40B4-BE49-F238E27FC236}">
                <a16:creationId xmlns:a16="http://schemas.microsoft.com/office/drawing/2014/main" id="{63150D4A-89A4-49A7-BE29-8D0017114018}"/>
              </a:ext>
            </a:extLst>
          </p:cNvPr>
          <p:cNvSpPr>
            <a:spLocks noGrp="1"/>
          </p:cNvSpPr>
          <p:nvPr>
            <p:ph type="ctrTitle"/>
          </p:nvPr>
        </p:nvSpPr>
        <p:spPr>
          <a:xfrm>
            <a:off x="646113" y="360776"/>
            <a:ext cx="8142445" cy="1074166"/>
          </a:xfrm>
        </p:spPr>
        <p:txBody>
          <a:bodyPr/>
          <a:lstStyle/>
          <a:p>
            <a:r>
              <a:rPr lang="en-GB" sz="2800">
                <a:latin typeface="Raleway" panose="020B0503030101060003" pitchFamily="34" charset="0"/>
              </a:rPr>
              <a:t>The asylum application must be </a:t>
            </a:r>
            <a:r>
              <a:rPr lang="en-GB" sz="4000">
                <a:solidFill>
                  <a:srgbClr val="24234C"/>
                </a:solidFill>
                <a:latin typeface="Raleway" panose="020B0503030101060003" pitchFamily="34" charset="0"/>
              </a:rPr>
              <a:t>registered</a:t>
            </a:r>
            <a:r>
              <a:rPr lang="en-GB" sz="2800">
                <a:latin typeface="Raleway" panose="020B0503030101060003" pitchFamily="34" charset="0"/>
              </a:rPr>
              <a:t> </a:t>
            </a:r>
            <a:endParaRPr lang="cs-CZ" sz="4000">
              <a:solidFill>
                <a:srgbClr val="E0B002"/>
              </a:solidFill>
              <a:latin typeface="Raleway" panose="020B0503030101060003" pitchFamily="34" charset="0"/>
            </a:endParaRPr>
          </a:p>
        </p:txBody>
      </p:sp>
      <p:sp>
        <p:nvSpPr>
          <p:cNvPr id="6" name="Text 1">
            <a:extLst>
              <a:ext uri="{FF2B5EF4-FFF2-40B4-BE49-F238E27FC236}">
                <a16:creationId xmlns:a16="http://schemas.microsoft.com/office/drawing/2014/main" id="{E9E06F00-81C9-48A4-B126-49889584FDD3}"/>
              </a:ext>
            </a:extLst>
          </p:cNvPr>
          <p:cNvSpPr txBox="1"/>
          <p:nvPr/>
        </p:nvSpPr>
        <p:spPr>
          <a:xfrm>
            <a:off x="1924362" y="3059309"/>
            <a:ext cx="2254146" cy="400110"/>
          </a:xfrm>
          <a:prstGeom prst="rect">
            <a:avLst/>
          </a:prstGeom>
          <a:noFill/>
        </p:spPr>
        <p:txBody>
          <a:bodyPr wrap="square" rtlCol="0">
            <a:spAutoFit/>
          </a:bodyPr>
          <a:lstStyle/>
          <a:p>
            <a:pPr marL="0" marR="0" lvl="0" indent="0" algn="ctr" defTabSz="342892"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44546A"/>
                </a:solidFill>
                <a:effectLst/>
                <a:uLnTx/>
                <a:uFillTx/>
                <a:latin typeface="Raleway" pitchFamily="2" charset="-18"/>
                <a:ea typeface="+mn-ea"/>
                <a:cs typeface="+mn-cs"/>
              </a:rPr>
              <a:t>REGISTRATION</a:t>
            </a:r>
          </a:p>
        </p:txBody>
      </p:sp>
      <p:pic>
        <p:nvPicPr>
          <p:cNvPr id="5" name="62">
            <a:hlinkClick r:id="" action="ppaction://media"/>
            <a:extLst>
              <a:ext uri="{FF2B5EF4-FFF2-40B4-BE49-F238E27FC236}">
                <a16:creationId xmlns:a16="http://schemas.microsoft.com/office/drawing/2014/main" id="{87A16193-D82B-700F-282D-27457E99B19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9450" y="2031731"/>
            <a:ext cx="347663" cy="347663"/>
          </a:xfrm>
          <a:prstGeom prst="rect">
            <a:avLst/>
          </a:prstGeom>
        </p:spPr>
      </p:pic>
      <p:pic>
        <p:nvPicPr>
          <p:cNvPr id="9" name="63">
            <a:hlinkClick r:id="" action="ppaction://media"/>
            <a:extLst>
              <a:ext uri="{FF2B5EF4-FFF2-40B4-BE49-F238E27FC236}">
                <a16:creationId xmlns:a16="http://schemas.microsoft.com/office/drawing/2014/main" id="{0AA6438B-BD2C-2B05-FC3A-8F60D335EE2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93967" y="3217491"/>
            <a:ext cx="347663" cy="347663"/>
          </a:xfrm>
          <a:prstGeom prst="rect">
            <a:avLst/>
          </a:prstGeom>
        </p:spPr>
      </p:pic>
      <p:pic>
        <p:nvPicPr>
          <p:cNvPr id="2" name="Bach-—-Prelude-in-C-(theme-ver.)_AdobeStock_501349562_preview">
            <a:hlinkClick r:id="" action="ppaction://media"/>
            <a:extLst>
              <a:ext uri="{FF2B5EF4-FFF2-40B4-BE49-F238E27FC236}">
                <a16:creationId xmlns:a16="http://schemas.microsoft.com/office/drawing/2014/main" id="{4A5033CC-4538-C6A9-CA75-C6C91CD6CBA2}"/>
              </a:ext>
            </a:extLst>
          </p:cNvPr>
          <p:cNvPicPr>
            <a:picLocks noChangeAspect="1"/>
          </p:cNvPicPr>
          <p:nvPr>
            <a:audioFile r:link="rId5"/>
            <p:extLst>
              <p:ext uri="{DAA4B4D4-6D71-4841-9C94-3DE7FCFB9230}">
                <p14:media xmlns:p14="http://schemas.microsoft.com/office/powerpoint/2010/main" r:embed="rId6">
                  <p14:trim end="8105"/>
                </p14:media>
              </p:ext>
            </p:extLst>
          </p:nvPr>
        </p:nvPicPr>
        <p:blipFill>
          <a:blip r:embed="rId9"/>
          <a:stretch>
            <a:fillRect/>
          </a:stretch>
        </p:blipFill>
        <p:spPr>
          <a:xfrm>
            <a:off x="4165600" y="5673725"/>
            <a:ext cx="406400" cy="406400"/>
          </a:xfrm>
          <a:prstGeom prst="rect">
            <a:avLst/>
          </a:prstGeom>
        </p:spPr>
      </p:pic>
    </p:spTree>
    <p:extLst>
      <p:ext uri="{BB962C8B-B14F-4D97-AF65-F5344CB8AC3E}">
        <p14:creationId xmlns:p14="http://schemas.microsoft.com/office/powerpoint/2010/main" val="150060797"/>
      </p:ext>
    </p:extLst>
  </p:cSld>
  <p:clrMapOvr>
    <a:masterClrMapping/>
  </p:clrMapOvr>
  <mc:AlternateContent xmlns:mc="http://schemas.openxmlformats.org/markup-compatibility/2006" xmlns:p14="http://schemas.microsoft.com/office/powerpoint/2010/main">
    <mc:Choice Requires="p14">
      <p:transition spd="med" p14:dur="700" advClick="0" advTm="9000">
        <p:fade/>
      </p:transition>
    </mc:Choice>
    <mc:Fallback xmlns="">
      <p:transition spd="med"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80" fill="hold"/>
                                        <p:tgtEl>
                                          <p:spTgt spid="5"/>
                                        </p:tgtEl>
                                      </p:cBhvr>
                                    </p:cmd>
                                  </p:childTnLst>
                                </p:cTn>
                              </p:par>
                              <p:par>
                                <p:cTn id="7" presetID="1" presetClass="mediacall" presetSubtype="0" fill="hold" nodeType="withEffect">
                                  <p:stCondLst>
                                    <p:cond delay="4000"/>
                                  </p:stCondLst>
                                  <p:childTnLst>
                                    <p:cmd type="call" cmd="playFrom(0.0)">
                                      <p:cBhvr>
                                        <p:cTn id="8" dur="4716" fill="hold"/>
                                        <p:tgtEl>
                                          <p:spTgt spid="9"/>
                                        </p:tgtEl>
                                      </p:cBhvr>
                                    </p:cmd>
                                  </p:childTnLst>
                                </p:cTn>
                              </p:par>
                              <p:par>
                                <p:cTn id="9" presetID="10" presetClass="entr" presetSubtype="0" fill="hold" grpId="0" nodeType="withEffect">
                                  <p:stCondLst>
                                    <p:cond delay="40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5"/>
                </p:tgtEl>
              </p:cMediaNode>
            </p:audio>
            <p:audio>
              <p:cMediaNode vol="100000">
                <p:cTn id="13" fill="hold" display="0">
                  <p:stCondLst>
                    <p:cond delay="indefinite"/>
                  </p:stCondLst>
                  <p:endCondLst>
                    <p:cond evt="onStopAudio" delay="0">
                      <p:tgtEl>
                        <p:sldTgt/>
                      </p:tgtEl>
                    </p:cond>
                  </p:endCondLst>
                </p:cTn>
                <p:tgtEl>
                  <p:spTgt spid="9"/>
                </p:tgtEl>
              </p:cMediaNode>
            </p:audio>
            <p:audio>
              <p:cMediaNode vol="3030" numSld="999" showWhenStopped="0">
                <p:cTn id="14" repeatCount="indefinite" fill="hold" display="0">
                  <p:stCondLst>
                    <p:cond delay="indefinite"/>
                  </p:stCondLst>
                  <p:endCondLst>
                    <p:cond evt="onStopAudio" delay="0">
                      <p:tgtEl>
                        <p:sldTgt/>
                      </p:tgtEl>
                    </p:cond>
                  </p:endCondLst>
                </p:cTn>
                <p:tgtEl>
                  <p:spTgt spid="2"/>
                </p:tgtEl>
              </p:cMediaNode>
            </p:audio>
          </p:childTnLst>
        </p:cTn>
      </p:par>
    </p:tnLst>
    <p:bldLst>
      <p:bldP spid="8"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EUAA Document" ma:contentTypeID="0x010100702862A3062E044D8ABC14AA6FFFBF2A004301728ED1631741B2527148FF4CE48C" ma:contentTypeVersion="22" ma:contentTypeDescription="" ma:contentTypeScope="" ma:versionID="71ff191fc8074967ff3c49deaa649e04">
  <xsd:schema xmlns:xsd="http://www.w3.org/2001/XMLSchema" xmlns:xs="http://www.w3.org/2001/XMLSchema" xmlns:p="http://schemas.microsoft.com/office/2006/metadata/properties" xmlns:ns1="http://schemas.microsoft.com/sharepoint/v3" xmlns:ns2="a1af3d24-2c00-4fff-b753-464d92bed99a" xmlns:ns3="4d7ceb6b-8af9-43ef-9e73-187d8d6c7925" targetNamespace="http://schemas.microsoft.com/office/2006/metadata/properties" ma:root="true" ma:fieldsID="c75f80888544ec006d5b9407a25262a3" ns1:_="" ns2:_="" ns3:_="">
    <xsd:import namespace="http://schemas.microsoft.com/sharepoint/v3"/>
    <xsd:import namespace="a1af3d24-2c00-4fff-b753-464d92bed99a"/>
    <xsd:import namespace="4d7ceb6b-8af9-43ef-9e73-187d8d6c7925"/>
    <xsd:element name="properties">
      <xsd:complexType>
        <xsd:sequence>
          <xsd:element name="documentManagement">
            <xsd:complexType>
              <xsd:all>
                <xsd:element ref="ns2:_dlc_DocId" minOccurs="0"/>
                <xsd:element ref="ns2:_dlc_DocIdUrl" minOccurs="0"/>
                <xsd:element ref="ns2:_dlc_DocIdPersistId" minOccurs="0"/>
                <xsd:element ref="ns2:o8afd3c3b2c14229af30eb97d0576c14" minOccurs="0"/>
                <xsd:element ref="ns2:TaxCatchAll" minOccurs="0"/>
                <xsd:element ref="ns2:TaxCatchAllLabel" minOccurs="0"/>
                <xsd:element ref="ns2:d843e2ab0fe040a0b8f15c0cb043c02e" minOccurs="0"/>
                <xsd:element ref="ns2:b449eb92237c479dbb476bba4132e4d0" minOccurs="0"/>
                <xsd:element ref="ns2:o7284467db3d4acd87ce2ae955c53c32" minOccurs="0"/>
                <xsd:element ref="ns1:DocumentSetDescription" minOccurs="0"/>
                <xsd:element ref="ns2:easoResponsibl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1"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f3d24-2c00-4fff-b753-464d92bed99a" elementFormDefault="qualified">
    <xsd:import namespace="http://schemas.microsoft.com/office/2006/documentManagement/types"/>
    <xsd:import namespace="http://schemas.microsoft.com/office/infopath/2007/PartnerControls"/>
    <xsd:element name="_dlc_DocId" ma:index="7" nillable="true" ma:displayName="Document ID Value" ma:description="The value of the document ID assigned to this item." ma:indexed="true"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o8afd3c3b2c14229af30eb97d0576c14" ma:index="10" ma:taxonomy="true" ma:internalName="o8afd3c3b2c14229af30eb97d0576c14" ma:taxonomyFieldName="easoBusinessClassification" ma:displayName="Business Classification" ma:indexed="true" ma:readOnly="false" ma:fieldId="{88afd3c3-b2c1-4229-af30-eb97d0576c14}" ma:sspId="503e7a41-821a-4582-8c5b-0263b9d2f658" ma:termSetId="420852fe-df73-4459-b6e8-0279ecfd170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9d1fca2d-5776-49c7-8723-55b992dbd84a}" ma:internalName="TaxCatchAll" ma:showField="CatchAllData"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9d1fca2d-5776-49c7-8723-55b992dbd84a}" ma:internalName="TaxCatchAllLabel" ma:readOnly="true" ma:showField="CatchAllDataLabel"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d843e2ab0fe040a0b8f15c0cb043c02e" ma:index="14" ma:taxonomy="true" ma:internalName="d843e2ab0fe040a0b8f15c0cb043c02e" ma:taxonomyFieldName="RecordStatus" ma:displayName="Record Status" ma:indexed="true" ma:readOnly="false" ma:default="474;#Unlocked|657cf70e-6c76-40b5-8378-d1bef5a86504" ma:fieldId="{d843e2ab-0fe0-40a0-b8f1-5c0cb043c02e}" ma:sspId="503e7a41-821a-4582-8c5b-0263b9d2f658" ma:termSetId="d074c5b3-79b4-4232-8673-c47649e6f2e0" ma:anchorId="00000000-0000-0000-0000-000000000000" ma:open="false" ma:isKeyword="false">
      <xsd:complexType>
        <xsd:sequence>
          <xsd:element ref="pc:Terms" minOccurs="0" maxOccurs="1"/>
        </xsd:sequence>
      </xsd:complexType>
    </xsd:element>
    <xsd:element name="b449eb92237c479dbb476bba4132e4d0" ma:index="16" nillable="true" ma:taxonomy="true" ma:internalName="b449eb92237c479dbb476bba4132e4d0" ma:taxonomyFieldName="easoSecurityClassification" ma:displayName="Security Classification" ma:readOnly="false" ma:default="1;#Internal|d0063956-0b9b-4740-b4be-2689507f2aae" ma:fieldId="{b449eb92-237c-479d-bb47-6bba4132e4d0}" ma:sspId="503e7a41-821a-4582-8c5b-0263b9d2f658" ma:termSetId="6aae6405-aa79-4b16-b633-2137dc1ce12b" ma:anchorId="00000000-0000-0000-0000-000000000000" ma:open="false" ma:isKeyword="false">
      <xsd:complexType>
        <xsd:sequence>
          <xsd:element ref="pc:Terms" minOccurs="0" maxOccurs="1"/>
        </xsd:sequence>
      </xsd:complexType>
    </xsd:element>
    <xsd:element name="o7284467db3d4acd87ce2ae955c53c32" ma:index="18" nillable="true" ma:taxonomy="true" ma:internalName="o7284467db3d4acd87ce2ae955c53c32" ma:taxonomyFieldName="easoDocumentLanguage" ma:displayName="Document Language" ma:readOnly="false" ma:default="2;#English|532fa66a-4cdf-4129-bab9-a1f47b418755" ma:fieldId="{87284467-db3d-4acd-87ce-2ae955c53c32}" ma:taxonomyMulti="true" ma:sspId="503e7a41-821a-4582-8c5b-0263b9d2f658" ma:termSetId="e6dd9656-7aa6-44e5-ac68-59003ab7070e" ma:anchorId="00000000-0000-0000-0000-000000000000" ma:open="false" ma:isKeyword="false">
      <xsd:complexType>
        <xsd:sequence>
          <xsd:element ref="pc:Terms" minOccurs="0" maxOccurs="1"/>
        </xsd:sequence>
      </xsd:complexType>
    </xsd:element>
    <xsd:element name="easoResponsible" ma:index="22" nillable="true" ma:displayName="Responsible" ma:description="The responsible person of the document" ma:SharePointGroup="0" ma:internalName="easoResponsible"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d7ceb6b-8af9-43ef-9e73-187d8d6c7925" elementFormDefault="qualified">
    <xsd:import namespace="http://schemas.microsoft.com/office/2006/documentManagement/types"/>
    <xsd:import namespace="http://schemas.microsoft.com/office/infopath/2007/PartnerControls"/>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o8afd3c3b2c14229af30eb97d0576c14 xmlns="a1af3d24-2c00-4fff-b753-464d92bed99a">
      <Terms xmlns="http://schemas.microsoft.com/office/infopath/2007/PartnerControls">
        <TermInfo xmlns="http://schemas.microsoft.com/office/infopath/2007/PartnerControls">
          <TermName xmlns="http://schemas.microsoft.com/office/infopath/2007/PartnerControls">Practical tools Development</TermName>
          <TermId xmlns="http://schemas.microsoft.com/office/infopath/2007/PartnerControls">0b74be43-520c-4bf3-87cb-ceb81e921490</TermId>
        </TermInfo>
      </Terms>
    </o8afd3c3b2c14229af30eb97d0576c14>
    <TaxCatchAll xmlns="a1af3d24-2c00-4fff-b753-464d92bed99a">
      <Value>118</Value>
      <Value>474</Value>
      <Value>2</Value>
      <Value>1</Value>
    </TaxCatchAll>
    <d843e2ab0fe040a0b8f15c0cb043c02e xmlns="a1af3d24-2c00-4fff-b753-464d92bed99a">
      <Terms xmlns="http://schemas.microsoft.com/office/infopath/2007/PartnerControls">
        <TermInfo xmlns="http://schemas.microsoft.com/office/infopath/2007/PartnerControls">
          <TermName xmlns="http://schemas.microsoft.com/office/infopath/2007/PartnerControls">Unlocked</TermName>
          <TermId xmlns="http://schemas.microsoft.com/office/infopath/2007/PartnerControls">657cf70e-6c76-40b5-8378-d1bef5a86504</TermId>
        </TermInfo>
      </Terms>
    </d843e2ab0fe040a0b8f15c0cb043c02e>
    <b449eb92237c479dbb476bba4132e4d0 xmlns="a1af3d24-2c00-4fff-b753-464d92bed9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d0063956-0b9b-4740-b4be-2689507f2aae</TermId>
        </TermInfo>
      </Terms>
    </b449eb92237c479dbb476bba4132e4d0>
    <o7284467db3d4acd87ce2ae955c53c32 xmlns="a1af3d24-2c00-4fff-b753-464d92bed99a">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532fa66a-4cdf-4129-bab9-a1f47b418755</TermId>
        </TermInfo>
      </Terms>
    </o7284467db3d4acd87ce2ae955c53c32>
    <_dlc_DocId xmlns="a1af3d24-2c00-4fff-b753-464d92bed99a">EUAA2023-1469567141-162403</_dlc_DocId>
    <_dlc_DocIdUrl xmlns="a1af3d24-2c00-4fff-b753-464d92bed99a">
      <Url>https://easo.sharepoint.com/sites/arc/_layouts/15/DocIdRedir.aspx?ID=EUAA2023-1469567141-162403</Url>
      <Description>EUAA2023-1469567141-162403</Description>
    </_dlc_DocIdUrl>
    <DocumentSetDescription xmlns="http://schemas.microsoft.com/sharepoint/v3" xsi:nil="true"/>
    <easoResponsible xmlns="a1af3d24-2c00-4fff-b753-464d92bed99a">
      <UserInfo>
        <DisplayName/>
        <AccountId xsi:nil="true"/>
        <AccountType/>
      </UserInfo>
    </easoResponsible>
  </documentManagement>
</p:properties>
</file>

<file path=customXml/itemProps1.xml><?xml version="1.0" encoding="utf-8"?>
<ds:datastoreItem xmlns:ds="http://schemas.openxmlformats.org/officeDocument/2006/customXml" ds:itemID="{4E8F43C3-AFE3-4E16-AA60-6F1725D7517A}">
  <ds:schemaRefs>
    <ds:schemaRef ds:uri="http://schemas.microsoft.com/sharepoint/events"/>
  </ds:schemaRefs>
</ds:datastoreItem>
</file>

<file path=customXml/itemProps2.xml><?xml version="1.0" encoding="utf-8"?>
<ds:datastoreItem xmlns:ds="http://schemas.openxmlformats.org/officeDocument/2006/customXml" ds:itemID="{76B4CD37-03FB-4CAD-8E1E-479168155833}">
  <ds:schemaRefs>
    <ds:schemaRef ds:uri="http://schemas.microsoft.com/sharepoint/v3/contenttype/forms"/>
  </ds:schemaRefs>
</ds:datastoreItem>
</file>

<file path=customXml/itemProps3.xml><?xml version="1.0" encoding="utf-8"?>
<ds:datastoreItem xmlns:ds="http://schemas.openxmlformats.org/officeDocument/2006/customXml" ds:itemID="{C3366A28-873F-40BE-A093-5754370CB1DB}"/>
</file>

<file path=customXml/itemProps4.xml><?xml version="1.0" encoding="utf-8"?>
<ds:datastoreItem xmlns:ds="http://schemas.openxmlformats.org/officeDocument/2006/customXml" ds:itemID="{F3F9B977-CC85-4503-8073-FE704B20EFA1}">
  <ds:schemaRefs>
    <ds:schemaRef ds:uri="http://purl.org/dc/dcmitype/"/>
    <ds:schemaRef ds:uri="http://purl.org/dc/terms/"/>
    <ds:schemaRef ds:uri="http://schemas.microsoft.com/sharepoint/v3"/>
    <ds:schemaRef ds:uri="http://schemas.microsoft.com/office/2006/metadata/properties"/>
    <ds:schemaRef ds:uri="a1af3d24-2c00-4fff-b753-464d92bed99a"/>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2342</TotalTime>
  <Words>1524</Words>
  <Application>Microsoft Office PowerPoint</Application>
  <PresentationFormat>On-screen Show (16:9)</PresentationFormat>
  <Paragraphs>167</Paragraphs>
  <Slides>47</Slides>
  <Notes>10</Notes>
  <HiddenSlides>2</HiddenSlides>
  <MMClips>100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47</vt:i4>
      </vt:variant>
    </vt:vector>
  </HeadingPairs>
  <TitlesOfParts>
    <vt:vector size="54" baseType="lpstr">
      <vt:lpstr>Arial</vt:lpstr>
      <vt:lpstr>Calibri</vt:lpstr>
      <vt:lpstr>Calibri Light</vt:lpstr>
      <vt:lpstr>Raleway</vt:lpstr>
      <vt:lpstr>Wingdings</vt:lpstr>
      <vt:lpstr>Office Theme</vt:lpstr>
      <vt:lpstr>Motiv Office</vt:lpstr>
      <vt:lpstr>WHAT YOU NEED TO KNOW ABOUT the first steps of the  asylum procedure</vt:lpstr>
      <vt:lpstr>You have arrived IN the european union</vt:lpstr>
      <vt:lpstr>PowerPoint Presentation</vt:lpstr>
      <vt:lpstr>PowerPoint Presentation</vt:lpstr>
      <vt:lpstr>PowerPoint Presentation</vt:lpstr>
      <vt:lpstr>You may need international protection  if you cannot go back  to your country </vt:lpstr>
      <vt:lpstr>Applying for asylum  gives you the right to stay  until a final decision is made.</vt:lpstr>
      <vt:lpstr>DO NOT PAY ANYONE  FOR YOUR ASYLUM APPLICATION</vt:lpstr>
      <vt:lpstr>The asylum application must be registered </vt:lpstr>
      <vt:lpstr>The asylum application must be registered </vt:lpstr>
      <vt:lpstr>The asylum application must be registered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 In EUROPE, there are Rules regarding applying for asylum and travelling to other countries</vt:lpstr>
      <vt:lpstr>PowerPoint Presentation</vt:lpstr>
      <vt:lpstr>The asylum procedure can last  several months</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Depending on your situation, you will receive:</vt:lpstr>
      <vt:lpstr>In Europe, everyone under the age of 18  is considered to be a  child.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you need to know about the first steps of the asylum procedure</dc:title>
  <dc:creator/>
  <cp:lastModifiedBy>JR</cp:lastModifiedBy>
  <cp:revision>126</cp:revision>
  <dcterms:created xsi:type="dcterms:W3CDTF">2022-03-17T08:43:34Z</dcterms:created>
  <dcterms:modified xsi:type="dcterms:W3CDTF">2023-07-03T07:47:02Z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0x010100702862A3062E044D8ABC14AA6FFFBF2A004301728ED1631741B2527148FF4CE48C</vt:lpwstr>
  </property>
  <property fmtid="{D5CDD505-2E9C-101B-9397-08002B2CF9AE}" pid="3" name="RecordStatus">
    <vt:lpwstr>474;#Unlocked|657cf70e-6c76-40b5-8378-d1bef5a86504</vt:lpwstr>
  </property>
  <property fmtid="{D5CDD505-2E9C-101B-9397-08002B2CF9AE}" pid="4" name="easoDocumentLanguage">
    <vt:lpwstr>2;#English|532fa66a-4cdf-4129-bab9-a1f47b418755</vt:lpwstr>
  </property>
  <property fmtid="{D5CDD505-2E9C-101B-9397-08002B2CF9AE}" pid="5" name="easoSecurityClassification">
    <vt:lpwstr>1;#Internal|d0063956-0b9b-4740-b4be-2689507f2aae</vt:lpwstr>
  </property>
  <property fmtid="{D5CDD505-2E9C-101B-9397-08002B2CF9AE}" pid="6" name="_dlc_DocIdItemGuid">
    <vt:lpwstr>403fcdd9-3310-47a9-bca9-05c54acd0699</vt:lpwstr>
  </property>
  <property fmtid="{D5CDD505-2E9C-101B-9397-08002B2CF9AE}" pid="7" name="p96fb03dbcf94747b8ec018a65a2d03d">
    <vt:lpwstr/>
  </property>
  <property fmtid="{D5CDD505-2E9C-101B-9397-08002B2CF9AE}" pid="8" name="MediaServiceImageTags">
    <vt:lpwstr/>
  </property>
  <property fmtid="{D5CDD505-2E9C-101B-9397-08002B2CF9AE}" pid="9" name="easoDocumentCoverage">
    <vt:lpwstr/>
  </property>
  <property fmtid="{D5CDD505-2E9C-101B-9397-08002B2CF9AE}" pid="10" name="lcf76f155ced4ddcb4097134ff3c332f">
    <vt:lpwstr/>
  </property>
  <property fmtid="{D5CDD505-2E9C-101B-9397-08002B2CF9AE}" pid="11" name="easoBusinessClassification">
    <vt:lpwstr>118;#Practical tools Development|0b74be43-520c-4bf3-87cb-ceb81e921490</vt:lpwstr>
  </property>
</Properties>
</file>