
<file path=[Content_Types].xml><?xml version="1.0" encoding="utf-8"?>
<Types xmlns="http://schemas.openxmlformats.org/package/2006/content-types">
  <Default Extension="jpe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5"/>
    <p:sldMasterId id="2147483726" r:id="rId6"/>
  </p:sldMasterIdLst>
  <p:notesMasterIdLst>
    <p:notesMasterId r:id="rId54"/>
  </p:notesMasterIdLst>
  <p:sldIdLst>
    <p:sldId id="349" r:id="rId7"/>
    <p:sldId id="373" r:id="rId8"/>
    <p:sldId id="311" r:id="rId9"/>
    <p:sldId id="312" r:id="rId10"/>
    <p:sldId id="313" r:id="rId11"/>
    <p:sldId id="262" r:id="rId12"/>
    <p:sldId id="347" r:id="rId13"/>
    <p:sldId id="346" r:id="rId14"/>
    <p:sldId id="374" r:id="rId15"/>
    <p:sldId id="375" r:id="rId16"/>
    <p:sldId id="343" r:id="rId17"/>
    <p:sldId id="361" r:id="rId18"/>
    <p:sldId id="355" r:id="rId19"/>
    <p:sldId id="357" r:id="rId20"/>
    <p:sldId id="362" r:id="rId21"/>
    <p:sldId id="359" r:id="rId22"/>
    <p:sldId id="356" r:id="rId23"/>
    <p:sldId id="360" r:id="rId24"/>
    <p:sldId id="353" r:id="rId25"/>
    <p:sldId id="323" r:id="rId26"/>
    <p:sldId id="324" r:id="rId27"/>
    <p:sldId id="325" r:id="rId28"/>
    <p:sldId id="279" r:id="rId29"/>
    <p:sldId id="369" r:id="rId30"/>
    <p:sldId id="282" r:id="rId31"/>
    <p:sldId id="366" r:id="rId32"/>
    <p:sldId id="367" r:id="rId33"/>
    <p:sldId id="368" r:id="rId34"/>
    <p:sldId id="286" r:id="rId35"/>
    <p:sldId id="376" r:id="rId36"/>
    <p:sldId id="363" r:id="rId37"/>
    <p:sldId id="327" r:id="rId38"/>
    <p:sldId id="328" r:id="rId39"/>
    <p:sldId id="329" r:id="rId40"/>
    <p:sldId id="330" r:id="rId41"/>
    <p:sldId id="340" r:id="rId42"/>
    <p:sldId id="364" r:id="rId43"/>
    <p:sldId id="292" r:id="rId44"/>
    <p:sldId id="365" r:id="rId45"/>
    <p:sldId id="333" r:id="rId46"/>
    <p:sldId id="334" r:id="rId47"/>
    <p:sldId id="335" r:id="rId48"/>
    <p:sldId id="336" r:id="rId49"/>
    <p:sldId id="370" r:id="rId50"/>
    <p:sldId id="308" r:id="rId51"/>
    <p:sldId id="377" r:id="rId52"/>
    <p:sldId id="371" r:id="rId53"/>
  </p:sldIdLst>
  <p:sldSz cx="9144000" cy="5143500" type="screen16x9"/>
  <p:notesSz cx="9144000" cy="6858000"/>
  <p:defaultText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defaultTextStyle>
  <p:modifyVerifier cryptProviderType="rsaAES" cryptAlgorithmClass="hash" cryptAlgorithmType="typeAny" cryptAlgorithmSid="14" spinCount="100000" saltData="b1BN+yniRZKC6m8Hcvf+4A==" hashData="/Hh3io1vrJHUhCFOvh1HeUR0sImISJ2hMAbiFYZvv5qIyof5CTNK3mFjbb7lQ9fVWXpvg6gdGlxeLyiHMczuGA=="/>
  <p:extLst>
    <p:ext uri="{EFAFB233-063F-42B5-8137-9DF3F51BA10A}">
      <p15:sldGuideLst xmlns:p15="http://schemas.microsoft.com/office/powerpoint/2012/main">
        <p15:guide id="1" orient="horz" pos="395" userDrawn="1">
          <p15:clr>
            <a:srgbClr val="A4A3A4"/>
          </p15:clr>
        </p15:guide>
        <p15:guide id="2" pos="413" userDrawn="1">
          <p15:clr>
            <a:srgbClr val="A4A3A4"/>
          </p15:clr>
        </p15:guide>
        <p15:guide id="3" orient="horz" pos="237"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A84AA00D-EDFB-E827-52EB-6DE794A4EB2D}" name="Jana Roznovska" initials="JR" userId="Jana Roznovska" providerId="None"/>
  <p188:author id="{008E6A1C-D112-8429-105C-451A6CAF0219}" name="Stavros Papageorgopoulos" initials="SP" userId="S::spapageorgopoulos@ecre.org::a35e1e62-cd7a-4759-8d0c-4f541415b394" providerId="AD"/>
  <p188:author id="{C83A5E49-F01F-A3EC-2B0C-2B21505D43E5}" name="Stavros" initials="S" userId="Stavros" providerId="None"/>
  <p188:author id="{8443ED59-20C7-4FDF-8DCA-8A14D1AA1C8C}" name="Microsoft Office User" initials="MOU" userId="Microsoft Office User" providerId="None"/>
  <p188:author id="{6494B473-2281-6185-EC00-ABB07BEBEB8A}" name="Pavol Cích" initials="PC" userId="S-1-5-21-352021142-1903484755-3030794557-279121" providerId="AD"/>
  <p188:author id="{489C1A80-81DA-B82D-8550-D236D89B8D8F}" name="Paulína Hulmanová" initials="PH" userId="d5eb381daa272fb5" providerId="Windows Live"/>
  <p188:author id="{8EE0B0CC-114C-1999-DA3E-9622327E2CE9}" name="Χριστίνα Καλλέργη" initials="ΧΚ" userId="S::ch.kallergi_migration.gov.gr#ext#@easo.onmicrosoft.com::efa97cae-d33d-45d4-9c07-18c108d35fcd" providerId="AD"/>
  <p188:author id="{3A7AA4CD-45D7-6F71-0A23-8EC77F0D2F29}" name="APS" initials="APS" userId="APS" providerId="None"/>
  <p188:author id="{50FC92DC-F7B9-38B9-108B-DDD838566AC1}" name="JR" initials="JR" userId="JR" providerId="None"/>
  <p188:author id="{8A57ADE8-A107-40C3-C85E-00C0BF5B8FC0}" name="Errazquin, Aitor" initials="EA" userId="S::Aitor.Errazquin@euaa.europa.eu::d3893600-152c-4ded-af3c-31a4f668096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tavros" initials="S" lastIdx="12" clrIdx="0">
    <p:extLst>
      <p:ext uri="{19B8F6BF-5375-455C-9EA6-DF929625EA0E}">
        <p15:presenceInfo xmlns:p15="http://schemas.microsoft.com/office/powerpoint/2012/main" userId="Stavros" providerId="None"/>
      </p:ext>
    </p:extLst>
  </p:cmAuthor>
  <p:cmAuthor id="2" name="Stavros Papageorgopoulos" initials="SP" lastIdx="9" clrIdx="1">
    <p:extLst>
      <p:ext uri="{19B8F6BF-5375-455C-9EA6-DF929625EA0E}">
        <p15:presenceInfo xmlns:p15="http://schemas.microsoft.com/office/powerpoint/2012/main" userId="S::spapageorgopoulos@ecre.org::a35e1e62-cd7a-4759-8d0c-4f541415b394" providerId="AD"/>
      </p:ext>
    </p:extLst>
  </p:cmAuthor>
  <p:cmAuthor id="3" name="Jana Roznovska" initials="JR" lastIdx="7" clrIdx="2">
    <p:extLst>
      <p:ext uri="{19B8F6BF-5375-455C-9EA6-DF929625EA0E}">
        <p15:presenceInfo xmlns:p15="http://schemas.microsoft.com/office/powerpoint/2012/main" userId="Jana Roznovska" providerId="None"/>
      </p:ext>
    </p:extLst>
  </p:cmAuthor>
  <p:cmAuthor id="4" name="Pavol Cích" initials="PC" lastIdx="17" clrIdx="3">
    <p:extLst>
      <p:ext uri="{19B8F6BF-5375-455C-9EA6-DF929625EA0E}">
        <p15:presenceInfo xmlns:p15="http://schemas.microsoft.com/office/powerpoint/2012/main" userId="S-1-5-21-352021142-1903484755-3030794557-27912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234C"/>
    <a:srgbClr val="FCC402"/>
    <a:srgbClr val="E0B002"/>
    <a:srgbClr val="43BD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DC75DF-9883-43FB-BB30-151CDD6AF818}" v="9" dt="2023-06-26T07:46:14.8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05" autoAdjust="0"/>
    <p:restoredTop sz="94694"/>
  </p:normalViewPr>
  <p:slideViewPr>
    <p:cSldViewPr snapToGrid="0">
      <p:cViewPr varScale="1">
        <p:scale>
          <a:sx n="83" d="100"/>
          <a:sy n="83" d="100"/>
        </p:scale>
        <p:origin x="904" y="52"/>
      </p:cViewPr>
      <p:guideLst>
        <p:guide orient="horz" pos="395"/>
        <p:guide pos="413"/>
        <p:guide orient="horz" pos="23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commentAuthors" Target="commen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heme" Target="theme/theme1.xml"/><Relationship Id="rId5" Type="http://schemas.openxmlformats.org/officeDocument/2006/relationships/slideMaster" Target="slideMasters/slideMaster1.xml"/><Relationship Id="rId61" Type="http://schemas.microsoft.com/office/2018/10/relationships/authors" Target="author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409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179484" y="2"/>
            <a:ext cx="3962400" cy="344091"/>
          </a:xfrm>
          <a:prstGeom prst="rect">
            <a:avLst/>
          </a:prstGeom>
        </p:spPr>
        <p:txBody>
          <a:bodyPr vert="horz" lIns="91440" tIns="45720" rIns="91440" bIns="45720" rtlCol="0"/>
          <a:lstStyle>
            <a:lvl1pPr algn="r">
              <a:defRPr sz="1200"/>
            </a:lvl1pPr>
          </a:lstStyle>
          <a:p>
            <a:fld id="{0F4913B4-F98A-44A0-A8F6-05FB5B7F514A}" type="datetimeFigureOut">
              <a:rPr lang="en-GB" smtClean="0"/>
              <a:t>03/07/2023</a:t>
            </a:fld>
            <a:endParaRPr lang="en-GB"/>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EA7B6B6E-3BF3-4408-8CB4-95117996AD22}" type="slidenum">
              <a:rPr lang="en-GB" smtClean="0"/>
              <a:t>‹#›</a:t>
            </a:fld>
            <a:endParaRPr lang="en-GB"/>
          </a:p>
        </p:txBody>
      </p:sp>
    </p:spTree>
    <p:extLst>
      <p:ext uri="{BB962C8B-B14F-4D97-AF65-F5344CB8AC3E}">
        <p14:creationId xmlns:p14="http://schemas.microsoft.com/office/powerpoint/2010/main" val="456124971"/>
      </p:ext>
    </p:extLst>
  </p:cSld>
  <p:clrMap bg1="lt1" tx1="dk1" bg2="lt2" tx2="dk2" accent1="accent1" accent2="accent2" accent3="accent3" accent4="accent4" accent5="accent5" accent6="accent6" hlink="hlink" folHlink="folHlink"/>
  <p:notesStyle>
    <a:lvl1pPr marL="0" algn="l" defTabSz="685783" rtl="0" eaLnBrk="1" latinLnBrk="0" hangingPunct="1">
      <a:defRPr sz="900" kern="1200">
        <a:solidFill>
          <a:schemeClr val="tx1"/>
        </a:solidFill>
        <a:latin typeface="+mn-lt"/>
        <a:ea typeface="+mn-ea"/>
        <a:cs typeface="+mn-cs"/>
      </a:defRPr>
    </a:lvl1pPr>
    <a:lvl2pPr marL="342892" algn="l" defTabSz="685783" rtl="0" eaLnBrk="1" latinLnBrk="0" hangingPunct="1">
      <a:defRPr sz="900" kern="1200">
        <a:solidFill>
          <a:schemeClr val="tx1"/>
        </a:solidFill>
        <a:latin typeface="+mn-lt"/>
        <a:ea typeface="+mn-ea"/>
        <a:cs typeface="+mn-cs"/>
      </a:defRPr>
    </a:lvl2pPr>
    <a:lvl3pPr marL="685783" algn="l" defTabSz="685783" rtl="0" eaLnBrk="1" latinLnBrk="0" hangingPunct="1">
      <a:defRPr sz="900" kern="1200">
        <a:solidFill>
          <a:schemeClr val="tx1"/>
        </a:solidFill>
        <a:latin typeface="+mn-lt"/>
        <a:ea typeface="+mn-ea"/>
        <a:cs typeface="+mn-cs"/>
      </a:defRPr>
    </a:lvl3pPr>
    <a:lvl4pPr marL="1028675" algn="l" defTabSz="685783" rtl="0" eaLnBrk="1" latinLnBrk="0" hangingPunct="1">
      <a:defRPr sz="900" kern="1200">
        <a:solidFill>
          <a:schemeClr val="tx1"/>
        </a:solidFill>
        <a:latin typeface="+mn-lt"/>
        <a:ea typeface="+mn-ea"/>
        <a:cs typeface="+mn-cs"/>
      </a:defRPr>
    </a:lvl4pPr>
    <a:lvl5pPr marL="1371566" algn="l" defTabSz="685783" rtl="0" eaLnBrk="1" latinLnBrk="0" hangingPunct="1">
      <a:defRPr sz="900" kern="1200">
        <a:solidFill>
          <a:schemeClr val="tx1"/>
        </a:solidFill>
        <a:latin typeface="+mn-lt"/>
        <a:ea typeface="+mn-ea"/>
        <a:cs typeface="+mn-cs"/>
      </a:defRPr>
    </a:lvl5pPr>
    <a:lvl6pPr marL="1714457" algn="l" defTabSz="685783" rtl="0" eaLnBrk="1" latinLnBrk="0" hangingPunct="1">
      <a:defRPr sz="900" kern="1200">
        <a:solidFill>
          <a:schemeClr val="tx1"/>
        </a:solidFill>
        <a:latin typeface="+mn-lt"/>
        <a:ea typeface="+mn-ea"/>
        <a:cs typeface="+mn-cs"/>
      </a:defRPr>
    </a:lvl6pPr>
    <a:lvl7pPr marL="2057348" algn="l" defTabSz="685783" rtl="0" eaLnBrk="1" latinLnBrk="0" hangingPunct="1">
      <a:defRPr sz="900" kern="1200">
        <a:solidFill>
          <a:schemeClr val="tx1"/>
        </a:solidFill>
        <a:latin typeface="+mn-lt"/>
        <a:ea typeface="+mn-ea"/>
        <a:cs typeface="+mn-cs"/>
      </a:defRPr>
    </a:lvl7pPr>
    <a:lvl8pPr marL="2400240" algn="l" defTabSz="685783" rtl="0" eaLnBrk="1" latinLnBrk="0" hangingPunct="1">
      <a:defRPr sz="900" kern="1200">
        <a:solidFill>
          <a:schemeClr val="tx1"/>
        </a:solidFill>
        <a:latin typeface="+mn-lt"/>
        <a:ea typeface="+mn-ea"/>
        <a:cs typeface="+mn-cs"/>
      </a:defRPr>
    </a:lvl8pPr>
    <a:lvl9pPr marL="2743132" algn="l" defTabSz="6857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AF181DA-53A5-42DE-92CF-DEB6B59206F3}" type="slidenum">
              <a:rPr lang="en-GB" smtClean="0"/>
              <a:t>2</a:t>
            </a:fld>
            <a:endParaRPr lang="en-GB"/>
          </a:p>
        </p:txBody>
      </p:sp>
    </p:spTree>
    <p:extLst>
      <p:ext uri="{BB962C8B-B14F-4D97-AF65-F5344CB8AC3E}">
        <p14:creationId xmlns:p14="http://schemas.microsoft.com/office/powerpoint/2010/main" val="1795186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A7B6B6E-3BF3-4408-8CB4-95117996AD22}" type="slidenum">
              <a:rPr lang="en-GB" smtClean="0"/>
              <a:t>38</a:t>
            </a:fld>
            <a:endParaRPr lang="en-GB"/>
          </a:p>
        </p:txBody>
      </p:sp>
    </p:spTree>
    <p:extLst>
      <p:ext uri="{BB962C8B-B14F-4D97-AF65-F5344CB8AC3E}">
        <p14:creationId xmlns:p14="http://schemas.microsoft.com/office/powerpoint/2010/main" val="331941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AF181DA-53A5-42DE-92CF-DEB6B59206F3}" type="slidenum">
              <a:rPr lang="en-GB" smtClean="0"/>
              <a:t>3</a:t>
            </a:fld>
            <a:endParaRPr lang="en-GB"/>
          </a:p>
        </p:txBody>
      </p:sp>
    </p:spTree>
    <p:extLst>
      <p:ext uri="{BB962C8B-B14F-4D97-AF65-F5344CB8AC3E}">
        <p14:creationId xmlns:p14="http://schemas.microsoft.com/office/powerpoint/2010/main" val="431027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342892" rtl="0" eaLnBrk="1" fontAlgn="auto" latinLnBrk="0" hangingPunct="1">
              <a:lnSpc>
                <a:spcPct val="100000"/>
              </a:lnSpc>
              <a:spcBef>
                <a:spcPts val="0"/>
              </a:spcBef>
              <a:spcAft>
                <a:spcPts val="0"/>
              </a:spcAft>
              <a:buClrTx/>
              <a:buSzTx/>
              <a:buFontTx/>
              <a:buNone/>
              <a:tabLst/>
              <a:defRPr/>
            </a:pPr>
            <a:fld id="{EA7B6B6E-3BF3-4408-8CB4-95117996AD2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342892"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6955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A7B6B6E-3BF3-4408-8CB4-95117996AD22}" type="slidenum">
              <a:rPr lang="en-GB" smtClean="0"/>
              <a:t>19</a:t>
            </a:fld>
            <a:endParaRPr lang="en-GB"/>
          </a:p>
        </p:txBody>
      </p:sp>
    </p:spTree>
    <p:extLst>
      <p:ext uri="{BB962C8B-B14F-4D97-AF65-F5344CB8AC3E}">
        <p14:creationId xmlns:p14="http://schemas.microsoft.com/office/powerpoint/2010/main" val="3770300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A7B6B6E-3BF3-4408-8CB4-95117996AD22}" type="slidenum">
              <a:rPr lang="en-GB" smtClean="0"/>
              <a:t>24</a:t>
            </a:fld>
            <a:endParaRPr lang="en-GB"/>
          </a:p>
        </p:txBody>
      </p:sp>
    </p:spTree>
    <p:extLst>
      <p:ext uri="{BB962C8B-B14F-4D97-AF65-F5344CB8AC3E}">
        <p14:creationId xmlns:p14="http://schemas.microsoft.com/office/powerpoint/2010/main" val="3366782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A7B6B6E-3BF3-4408-8CB4-95117996AD22}" type="slidenum">
              <a:rPr lang="en-GB" smtClean="0"/>
              <a:t>25</a:t>
            </a:fld>
            <a:endParaRPr lang="en-GB"/>
          </a:p>
        </p:txBody>
      </p:sp>
    </p:spTree>
    <p:extLst>
      <p:ext uri="{BB962C8B-B14F-4D97-AF65-F5344CB8AC3E}">
        <p14:creationId xmlns:p14="http://schemas.microsoft.com/office/powerpoint/2010/main" val="3324094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A7B6B6E-3BF3-4408-8CB4-95117996AD22}" type="slidenum">
              <a:rPr lang="en-GB" smtClean="0"/>
              <a:t>26</a:t>
            </a:fld>
            <a:endParaRPr lang="en-GB"/>
          </a:p>
        </p:txBody>
      </p:sp>
    </p:spTree>
    <p:extLst>
      <p:ext uri="{BB962C8B-B14F-4D97-AF65-F5344CB8AC3E}">
        <p14:creationId xmlns:p14="http://schemas.microsoft.com/office/powerpoint/2010/main" val="4230915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A7B6B6E-3BF3-4408-8CB4-95117996AD22}" type="slidenum">
              <a:rPr lang="en-GB" smtClean="0"/>
              <a:t>27</a:t>
            </a:fld>
            <a:endParaRPr lang="en-GB"/>
          </a:p>
        </p:txBody>
      </p:sp>
    </p:spTree>
    <p:extLst>
      <p:ext uri="{BB962C8B-B14F-4D97-AF65-F5344CB8AC3E}">
        <p14:creationId xmlns:p14="http://schemas.microsoft.com/office/powerpoint/2010/main" val="1476886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A7B6B6E-3BF3-4408-8CB4-95117996AD22}" type="slidenum">
              <a:rPr lang="en-GB" smtClean="0"/>
              <a:t>28</a:t>
            </a:fld>
            <a:endParaRPr lang="en-GB"/>
          </a:p>
        </p:txBody>
      </p:sp>
    </p:spTree>
    <p:extLst>
      <p:ext uri="{BB962C8B-B14F-4D97-AF65-F5344CB8AC3E}">
        <p14:creationId xmlns:p14="http://schemas.microsoft.com/office/powerpoint/2010/main" val="2062555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DE6AF3A-F779-4003-BA66-79E3DF4EFBA3}" type="datetimeFigureOut">
              <a:rPr lang="cs-CZ" smtClean="0"/>
              <a:t>03.07.2023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614E544-1C08-4D77-B604-C0D25E69F072}" type="slidenum">
              <a:rPr lang="cs-CZ" smtClean="0"/>
              <a:t>‹#›</a:t>
            </a:fld>
            <a:endParaRPr lang="cs-CZ"/>
          </a:p>
        </p:txBody>
      </p:sp>
    </p:spTree>
    <p:extLst>
      <p:ext uri="{BB962C8B-B14F-4D97-AF65-F5344CB8AC3E}">
        <p14:creationId xmlns:p14="http://schemas.microsoft.com/office/powerpoint/2010/main" val="585436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E6AF3A-F779-4003-BA66-79E3DF4EFBA3}" type="datetimeFigureOut">
              <a:rPr lang="cs-CZ" smtClean="0"/>
              <a:t>03.07.2023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614E544-1C08-4D77-B604-C0D25E69F072}" type="slidenum">
              <a:rPr lang="cs-CZ" smtClean="0"/>
              <a:t>‹#›</a:t>
            </a:fld>
            <a:endParaRPr lang="cs-CZ"/>
          </a:p>
        </p:txBody>
      </p:sp>
    </p:spTree>
    <p:extLst>
      <p:ext uri="{BB962C8B-B14F-4D97-AF65-F5344CB8AC3E}">
        <p14:creationId xmlns:p14="http://schemas.microsoft.com/office/powerpoint/2010/main" val="22910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E6AF3A-F779-4003-BA66-79E3DF4EFBA3}" type="datetimeFigureOut">
              <a:rPr lang="cs-CZ" smtClean="0"/>
              <a:t>03.07.2023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614E544-1C08-4D77-B604-C0D25E69F072}" type="slidenum">
              <a:rPr lang="cs-CZ" smtClean="0"/>
              <a:t>‹#›</a:t>
            </a:fld>
            <a:endParaRPr lang="cs-CZ"/>
          </a:p>
        </p:txBody>
      </p:sp>
    </p:spTree>
    <p:extLst>
      <p:ext uri="{BB962C8B-B14F-4D97-AF65-F5344CB8AC3E}">
        <p14:creationId xmlns:p14="http://schemas.microsoft.com/office/powerpoint/2010/main" val="2179632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Basic">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60005" y="4197769"/>
            <a:ext cx="8614395" cy="675740"/>
          </a:xfrm>
        </p:spPr>
        <p:txBody>
          <a:bodyPr lIns="0" tIns="0" rIns="0" bIns="0" anchor="b" anchorCtr="0">
            <a:normAutofit/>
          </a:bodyPr>
          <a:lstStyle>
            <a:lvl1pPr marL="0" indent="0" algn="l">
              <a:lnSpc>
                <a:spcPts val="1631"/>
              </a:lnSpc>
              <a:spcBef>
                <a:spcPts val="0"/>
              </a:spcBef>
              <a:buNone/>
              <a:defRPr sz="1519">
                <a:latin typeface="+mn-lt"/>
              </a:defRPr>
            </a:lvl1pPr>
            <a:lvl2pPr marL="257147" indent="0" algn="ctr">
              <a:buNone/>
              <a:defRPr sz="1125"/>
            </a:lvl2pPr>
            <a:lvl3pPr marL="514295" indent="0" algn="ctr">
              <a:buNone/>
              <a:defRPr sz="1013"/>
            </a:lvl3pPr>
            <a:lvl4pPr marL="771441" indent="0" algn="ctr">
              <a:buNone/>
              <a:defRPr sz="900"/>
            </a:lvl4pPr>
            <a:lvl5pPr marL="1028586" indent="0" algn="ctr">
              <a:buNone/>
              <a:defRPr sz="900"/>
            </a:lvl5pPr>
            <a:lvl6pPr marL="1285733" indent="0" algn="ctr">
              <a:buNone/>
              <a:defRPr sz="900"/>
            </a:lvl6pPr>
            <a:lvl7pPr marL="1542878" indent="0" algn="ctr">
              <a:buNone/>
              <a:defRPr sz="900"/>
            </a:lvl7pPr>
            <a:lvl8pPr marL="1800026" indent="0" algn="ctr">
              <a:buNone/>
              <a:defRPr sz="900"/>
            </a:lvl8pPr>
            <a:lvl9pPr marL="2057173" indent="0" algn="ctr">
              <a:buNone/>
              <a:defRPr sz="900"/>
            </a:lvl9pPr>
          </a:lstStyle>
          <a:p>
            <a:r>
              <a:rPr lang="cs-CZ" err="1"/>
              <a:t>Regular</a:t>
            </a:r>
            <a:r>
              <a:rPr lang="cs-CZ"/>
              <a:t> text</a:t>
            </a:r>
            <a:endParaRPr lang="en-US"/>
          </a:p>
        </p:txBody>
      </p:sp>
      <p:sp>
        <p:nvSpPr>
          <p:cNvPr id="7" name="Title 1">
            <a:extLst>
              <a:ext uri="{FF2B5EF4-FFF2-40B4-BE49-F238E27FC236}">
                <a16:creationId xmlns:a16="http://schemas.microsoft.com/office/drawing/2014/main" id="{D49226AB-F8B8-42F1-96DD-A8C427FAB5BB}"/>
              </a:ext>
            </a:extLst>
          </p:cNvPr>
          <p:cNvSpPr>
            <a:spLocks noGrp="1"/>
          </p:cNvSpPr>
          <p:nvPr>
            <p:ph type="ctrTitle" hasCustomPrompt="1"/>
          </p:nvPr>
        </p:nvSpPr>
        <p:spPr>
          <a:xfrm>
            <a:off x="360007" y="270002"/>
            <a:ext cx="8142445" cy="764231"/>
          </a:xfrm>
        </p:spPr>
        <p:txBody>
          <a:bodyPr lIns="0" tIns="0" rIns="0" bIns="0" anchor="t" anchorCtr="0">
            <a:noAutofit/>
          </a:bodyPr>
          <a:lstStyle>
            <a:lvl1pPr algn="l">
              <a:defRPr sz="1519" b="1" cap="all" baseline="0">
                <a:latin typeface="Raleway" panose="020B0503030101060003" pitchFamily="34" charset="0"/>
              </a:defRPr>
            </a:lvl1pPr>
          </a:lstStyle>
          <a:p>
            <a:r>
              <a:rPr lang="cs-CZ"/>
              <a:t>TITLE OF THE SLIDE</a:t>
            </a:r>
            <a:endParaRPr lang="en-US"/>
          </a:p>
        </p:txBody>
      </p:sp>
    </p:spTree>
    <p:extLst>
      <p:ext uri="{BB962C8B-B14F-4D97-AF65-F5344CB8AC3E}">
        <p14:creationId xmlns:p14="http://schemas.microsoft.com/office/powerpoint/2010/main" val="141757704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pos="43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Special">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60006" y="270002"/>
            <a:ext cx="8142445" cy="764231"/>
          </a:xfrm>
        </p:spPr>
        <p:txBody>
          <a:bodyPr lIns="0" tIns="0" rIns="0" bIns="0" anchor="t" anchorCtr="0">
            <a:noAutofit/>
          </a:bodyPr>
          <a:lstStyle>
            <a:lvl1pPr algn="l">
              <a:defRPr sz="2025" b="1" cap="all" baseline="0">
                <a:latin typeface="+mn-lt"/>
              </a:defRPr>
            </a:lvl1pPr>
          </a:lstStyle>
          <a:p>
            <a:r>
              <a:rPr lang="cs-CZ"/>
              <a:t>TITLE OF THE SLIDE</a:t>
            </a:r>
            <a:endParaRPr lang="en-US"/>
          </a:p>
        </p:txBody>
      </p:sp>
      <p:sp>
        <p:nvSpPr>
          <p:cNvPr id="3" name="Subtitle 2"/>
          <p:cNvSpPr>
            <a:spLocks noGrp="1"/>
          </p:cNvSpPr>
          <p:nvPr>
            <p:ph type="subTitle" idx="1" hasCustomPrompt="1"/>
          </p:nvPr>
        </p:nvSpPr>
        <p:spPr>
          <a:xfrm>
            <a:off x="360005" y="4197768"/>
            <a:ext cx="8614395" cy="675740"/>
          </a:xfrm>
        </p:spPr>
        <p:txBody>
          <a:bodyPr lIns="0" tIns="0" rIns="0" bIns="0" anchor="b" anchorCtr="0">
            <a:normAutofit/>
          </a:bodyPr>
          <a:lstStyle>
            <a:lvl1pPr marL="0" indent="0" algn="l">
              <a:lnSpc>
                <a:spcPts val="2175"/>
              </a:lnSpc>
              <a:spcBef>
                <a:spcPts val="0"/>
              </a:spcBef>
              <a:buNone/>
              <a:defRPr sz="2025" b="0">
                <a:latin typeface="+mn-lt"/>
              </a:defRPr>
            </a:lvl1pPr>
            <a:lvl2pPr marL="342863" indent="0" algn="ctr">
              <a:buNone/>
              <a:defRPr sz="1500"/>
            </a:lvl2pPr>
            <a:lvl3pPr marL="685724" indent="0" algn="ctr">
              <a:buNone/>
              <a:defRPr sz="1350"/>
            </a:lvl3pPr>
            <a:lvl4pPr marL="1028586" indent="0" algn="ctr">
              <a:buNone/>
              <a:defRPr sz="1199"/>
            </a:lvl4pPr>
            <a:lvl5pPr marL="1371449" indent="0" algn="ctr">
              <a:buNone/>
              <a:defRPr sz="1199"/>
            </a:lvl5pPr>
            <a:lvl6pPr marL="1714310" indent="0" algn="ctr">
              <a:buNone/>
              <a:defRPr sz="1199"/>
            </a:lvl6pPr>
            <a:lvl7pPr marL="2057173" indent="0" algn="ctr">
              <a:buNone/>
              <a:defRPr sz="1199"/>
            </a:lvl7pPr>
            <a:lvl8pPr marL="2400034" indent="0" algn="ctr">
              <a:buNone/>
              <a:defRPr sz="1199"/>
            </a:lvl8pPr>
            <a:lvl9pPr marL="2742896" indent="0" algn="ctr">
              <a:buNone/>
              <a:defRPr sz="1199"/>
            </a:lvl9pPr>
          </a:lstStyle>
          <a:p>
            <a:r>
              <a:rPr lang="cs-CZ" err="1"/>
              <a:t>Regular</a:t>
            </a:r>
            <a:r>
              <a:rPr lang="cs-CZ"/>
              <a:t> text</a:t>
            </a:r>
            <a:endParaRPr lang="en-US"/>
          </a:p>
        </p:txBody>
      </p:sp>
      <p:sp>
        <p:nvSpPr>
          <p:cNvPr id="5" name="Zástupný symbol pro text 4">
            <a:extLst>
              <a:ext uri="{FF2B5EF4-FFF2-40B4-BE49-F238E27FC236}">
                <a16:creationId xmlns:a16="http://schemas.microsoft.com/office/drawing/2014/main" id="{44CA19BB-91B9-4ADA-A983-FD1BEE996705}"/>
              </a:ext>
            </a:extLst>
          </p:cNvPr>
          <p:cNvSpPr>
            <a:spLocks noGrp="1"/>
          </p:cNvSpPr>
          <p:nvPr>
            <p:ph type="body" sz="quarter" idx="10" hasCustomPrompt="1"/>
          </p:nvPr>
        </p:nvSpPr>
        <p:spPr>
          <a:xfrm>
            <a:off x="1419436" y="2122376"/>
            <a:ext cx="1989455" cy="987237"/>
          </a:xfrm>
        </p:spPr>
        <p:txBody>
          <a:bodyPr lIns="0" tIns="0" rIns="0" bIns="0">
            <a:noAutofit/>
          </a:bodyPr>
          <a:lstStyle>
            <a:lvl1pPr marL="0" indent="0">
              <a:lnSpc>
                <a:spcPts val="1500"/>
              </a:lnSpc>
              <a:spcBef>
                <a:spcPts val="0"/>
              </a:spcBef>
              <a:buNone/>
              <a:defRPr sz="1425">
                <a:solidFill>
                  <a:schemeClr val="tx1"/>
                </a:solidFill>
                <a:latin typeface="+mn-lt"/>
              </a:defRPr>
            </a:lvl1pPr>
          </a:lstStyle>
          <a:p>
            <a:pPr lvl="0"/>
            <a:r>
              <a:rPr lang="cs-CZ" err="1"/>
              <a:t>Small</a:t>
            </a:r>
            <a:r>
              <a:rPr lang="cs-CZ"/>
              <a:t> text</a:t>
            </a:r>
          </a:p>
        </p:txBody>
      </p:sp>
      <p:sp>
        <p:nvSpPr>
          <p:cNvPr id="6" name="Zástupný symbol pro text 4">
            <a:extLst>
              <a:ext uri="{FF2B5EF4-FFF2-40B4-BE49-F238E27FC236}">
                <a16:creationId xmlns:a16="http://schemas.microsoft.com/office/drawing/2014/main" id="{3777AA91-771F-4CB2-BD40-9AD5846963F4}"/>
              </a:ext>
            </a:extLst>
          </p:cNvPr>
          <p:cNvSpPr>
            <a:spLocks noGrp="1"/>
          </p:cNvSpPr>
          <p:nvPr>
            <p:ph type="body" sz="quarter" idx="11" hasCustomPrompt="1"/>
          </p:nvPr>
        </p:nvSpPr>
        <p:spPr>
          <a:xfrm>
            <a:off x="3700558" y="2122376"/>
            <a:ext cx="1989455" cy="987237"/>
          </a:xfrm>
        </p:spPr>
        <p:txBody>
          <a:bodyPr lIns="0" tIns="0" rIns="0" bIns="0">
            <a:noAutofit/>
          </a:bodyPr>
          <a:lstStyle>
            <a:lvl1pPr marL="0" indent="0">
              <a:lnSpc>
                <a:spcPts val="1500"/>
              </a:lnSpc>
              <a:spcBef>
                <a:spcPts val="0"/>
              </a:spcBef>
              <a:buNone/>
              <a:defRPr sz="1425">
                <a:solidFill>
                  <a:schemeClr val="tx1"/>
                </a:solidFill>
                <a:latin typeface="+mn-lt"/>
              </a:defRPr>
            </a:lvl1pPr>
          </a:lstStyle>
          <a:p>
            <a:pPr lvl="0"/>
            <a:r>
              <a:rPr lang="cs-CZ" err="1"/>
              <a:t>Small</a:t>
            </a:r>
            <a:r>
              <a:rPr lang="cs-CZ"/>
              <a:t> text</a:t>
            </a:r>
          </a:p>
        </p:txBody>
      </p:sp>
      <p:sp>
        <p:nvSpPr>
          <p:cNvPr id="7" name="Zástupný symbol pro text 4">
            <a:extLst>
              <a:ext uri="{FF2B5EF4-FFF2-40B4-BE49-F238E27FC236}">
                <a16:creationId xmlns:a16="http://schemas.microsoft.com/office/drawing/2014/main" id="{092245EC-493F-4C03-B0D5-13C443FC94D6}"/>
              </a:ext>
            </a:extLst>
          </p:cNvPr>
          <p:cNvSpPr>
            <a:spLocks noGrp="1"/>
          </p:cNvSpPr>
          <p:nvPr>
            <p:ph type="body" sz="quarter" idx="12" hasCustomPrompt="1"/>
          </p:nvPr>
        </p:nvSpPr>
        <p:spPr>
          <a:xfrm>
            <a:off x="5981682" y="2122376"/>
            <a:ext cx="1989455" cy="987237"/>
          </a:xfrm>
        </p:spPr>
        <p:txBody>
          <a:bodyPr lIns="0" tIns="0" rIns="0" bIns="0">
            <a:noAutofit/>
          </a:bodyPr>
          <a:lstStyle>
            <a:lvl1pPr marL="0" indent="0">
              <a:lnSpc>
                <a:spcPts val="1500"/>
              </a:lnSpc>
              <a:spcBef>
                <a:spcPts val="0"/>
              </a:spcBef>
              <a:buNone/>
              <a:defRPr sz="1425">
                <a:solidFill>
                  <a:schemeClr val="tx1"/>
                </a:solidFill>
                <a:latin typeface="+mn-lt"/>
              </a:defRPr>
            </a:lvl1pPr>
          </a:lstStyle>
          <a:p>
            <a:pPr lvl="0"/>
            <a:r>
              <a:rPr lang="cs-CZ" err="1"/>
              <a:t>Small</a:t>
            </a:r>
            <a:r>
              <a:rPr lang="cs-CZ"/>
              <a:t> text</a:t>
            </a:r>
          </a:p>
        </p:txBody>
      </p:sp>
    </p:spTree>
    <p:extLst>
      <p:ext uri="{BB962C8B-B14F-4D97-AF65-F5344CB8AC3E}">
        <p14:creationId xmlns:p14="http://schemas.microsoft.com/office/powerpoint/2010/main" val="1217214703"/>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DE6AF3A-F779-4003-BA66-79E3DF4EFBA3}" type="datetimeFigureOut">
              <a:rPr lang="cs-CZ" smtClean="0"/>
              <a:t>03.07.2023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614E544-1C08-4D77-B604-C0D25E69F072}" type="slidenum">
              <a:rPr lang="cs-CZ" smtClean="0"/>
              <a:t>‹#›</a:t>
            </a:fld>
            <a:endParaRPr lang="cs-CZ"/>
          </a:p>
        </p:txBody>
      </p:sp>
    </p:spTree>
    <p:extLst>
      <p:ext uri="{BB962C8B-B14F-4D97-AF65-F5344CB8AC3E}">
        <p14:creationId xmlns:p14="http://schemas.microsoft.com/office/powerpoint/2010/main" val="4311400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E6AF3A-F779-4003-BA66-79E3DF4EFBA3}" type="datetimeFigureOut">
              <a:rPr lang="cs-CZ" smtClean="0"/>
              <a:t>03.07.2023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614E544-1C08-4D77-B604-C0D25E69F072}" type="slidenum">
              <a:rPr lang="cs-CZ" smtClean="0"/>
              <a:t>‹#›</a:t>
            </a:fld>
            <a:endParaRPr lang="cs-CZ"/>
          </a:p>
        </p:txBody>
      </p:sp>
    </p:spTree>
    <p:extLst>
      <p:ext uri="{BB962C8B-B14F-4D97-AF65-F5344CB8AC3E}">
        <p14:creationId xmlns:p14="http://schemas.microsoft.com/office/powerpoint/2010/main" val="24158521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E6AF3A-F779-4003-BA66-79E3DF4EFBA3}" type="datetimeFigureOut">
              <a:rPr lang="cs-CZ" smtClean="0"/>
              <a:t>03.07.2023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614E544-1C08-4D77-B604-C0D25E69F072}" type="slidenum">
              <a:rPr lang="cs-CZ" smtClean="0"/>
              <a:t>‹#›</a:t>
            </a:fld>
            <a:endParaRPr lang="cs-CZ"/>
          </a:p>
        </p:txBody>
      </p:sp>
    </p:spTree>
    <p:extLst>
      <p:ext uri="{BB962C8B-B14F-4D97-AF65-F5344CB8AC3E}">
        <p14:creationId xmlns:p14="http://schemas.microsoft.com/office/powerpoint/2010/main" val="1535495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E6AF3A-F779-4003-BA66-79E3DF4EFBA3}" type="datetimeFigureOut">
              <a:rPr lang="cs-CZ" smtClean="0"/>
              <a:t>03.07.2023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3614E544-1C08-4D77-B604-C0D25E69F072}" type="slidenum">
              <a:rPr lang="cs-CZ" smtClean="0"/>
              <a:t>‹#›</a:t>
            </a:fld>
            <a:endParaRPr lang="cs-CZ"/>
          </a:p>
        </p:txBody>
      </p:sp>
    </p:spTree>
    <p:extLst>
      <p:ext uri="{BB962C8B-B14F-4D97-AF65-F5344CB8AC3E}">
        <p14:creationId xmlns:p14="http://schemas.microsoft.com/office/powerpoint/2010/main" val="24545367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E6AF3A-F779-4003-BA66-79E3DF4EFBA3}" type="datetimeFigureOut">
              <a:rPr lang="cs-CZ" smtClean="0"/>
              <a:t>03.07.2023</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3614E544-1C08-4D77-B604-C0D25E69F072}" type="slidenum">
              <a:rPr lang="cs-CZ" smtClean="0"/>
              <a:t>‹#›</a:t>
            </a:fld>
            <a:endParaRPr lang="cs-CZ"/>
          </a:p>
        </p:txBody>
      </p:sp>
    </p:spTree>
    <p:extLst>
      <p:ext uri="{BB962C8B-B14F-4D97-AF65-F5344CB8AC3E}">
        <p14:creationId xmlns:p14="http://schemas.microsoft.com/office/powerpoint/2010/main" val="12115578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E6AF3A-F779-4003-BA66-79E3DF4EFBA3}" type="datetimeFigureOut">
              <a:rPr lang="cs-CZ" smtClean="0"/>
              <a:t>03.07.2023</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3614E544-1C08-4D77-B604-C0D25E69F072}" type="slidenum">
              <a:rPr lang="cs-CZ" smtClean="0"/>
              <a:t>‹#›</a:t>
            </a:fld>
            <a:endParaRPr lang="cs-CZ"/>
          </a:p>
        </p:txBody>
      </p:sp>
    </p:spTree>
    <p:extLst>
      <p:ext uri="{BB962C8B-B14F-4D97-AF65-F5344CB8AC3E}">
        <p14:creationId xmlns:p14="http://schemas.microsoft.com/office/powerpoint/2010/main" val="1482013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E6AF3A-F779-4003-BA66-79E3DF4EFBA3}" type="datetimeFigureOut">
              <a:rPr lang="cs-CZ" smtClean="0"/>
              <a:t>03.07.2023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614E544-1C08-4D77-B604-C0D25E69F072}" type="slidenum">
              <a:rPr lang="cs-CZ" smtClean="0"/>
              <a:t>‹#›</a:t>
            </a:fld>
            <a:endParaRPr lang="cs-CZ"/>
          </a:p>
        </p:txBody>
      </p:sp>
    </p:spTree>
    <p:extLst>
      <p:ext uri="{BB962C8B-B14F-4D97-AF65-F5344CB8AC3E}">
        <p14:creationId xmlns:p14="http://schemas.microsoft.com/office/powerpoint/2010/main" val="18187152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E6AF3A-F779-4003-BA66-79E3DF4EFBA3}" type="datetimeFigureOut">
              <a:rPr lang="cs-CZ" smtClean="0"/>
              <a:t>03.07.2023</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3614E544-1C08-4D77-B604-C0D25E69F072}" type="slidenum">
              <a:rPr lang="cs-CZ" smtClean="0"/>
              <a:t>‹#›</a:t>
            </a:fld>
            <a:endParaRPr lang="cs-CZ"/>
          </a:p>
        </p:txBody>
      </p:sp>
    </p:spTree>
    <p:extLst>
      <p:ext uri="{BB962C8B-B14F-4D97-AF65-F5344CB8AC3E}">
        <p14:creationId xmlns:p14="http://schemas.microsoft.com/office/powerpoint/2010/main" val="10170694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DE6AF3A-F779-4003-BA66-79E3DF4EFBA3}" type="datetimeFigureOut">
              <a:rPr lang="cs-CZ" smtClean="0"/>
              <a:t>03.07.2023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3614E544-1C08-4D77-B604-C0D25E69F072}" type="slidenum">
              <a:rPr lang="cs-CZ" smtClean="0"/>
              <a:t>‹#›</a:t>
            </a:fld>
            <a:endParaRPr lang="cs-CZ"/>
          </a:p>
        </p:txBody>
      </p:sp>
    </p:spTree>
    <p:extLst>
      <p:ext uri="{BB962C8B-B14F-4D97-AF65-F5344CB8AC3E}">
        <p14:creationId xmlns:p14="http://schemas.microsoft.com/office/powerpoint/2010/main" val="6331982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DE6AF3A-F779-4003-BA66-79E3DF4EFBA3}" type="datetimeFigureOut">
              <a:rPr lang="cs-CZ" smtClean="0"/>
              <a:t>03.07.2023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3614E544-1C08-4D77-B604-C0D25E69F072}" type="slidenum">
              <a:rPr lang="cs-CZ" smtClean="0"/>
              <a:t>‹#›</a:t>
            </a:fld>
            <a:endParaRPr lang="cs-CZ"/>
          </a:p>
        </p:txBody>
      </p:sp>
    </p:spTree>
    <p:extLst>
      <p:ext uri="{BB962C8B-B14F-4D97-AF65-F5344CB8AC3E}">
        <p14:creationId xmlns:p14="http://schemas.microsoft.com/office/powerpoint/2010/main" val="26411079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E6AF3A-F779-4003-BA66-79E3DF4EFBA3}" type="datetimeFigureOut">
              <a:rPr lang="cs-CZ" smtClean="0"/>
              <a:t>03.07.2023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614E544-1C08-4D77-B604-C0D25E69F072}" type="slidenum">
              <a:rPr lang="cs-CZ" smtClean="0"/>
              <a:t>‹#›</a:t>
            </a:fld>
            <a:endParaRPr lang="cs-CZ"/>
          </a:p>
        </p:txBody>
      </p:sp>
    </p:spTree>
    <p:extLst>
      <p:ext uri="{BB962C8B-B14F-4D97-AF65-F5344CB8AC3E}">
        <p14:creationId xmlns:p14="http://schemas.microsoft.com/office/powerpoint/2010/main" val="8182634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E6AF3A-F779-4003-BA66-79E3DF4EFBA3}" type="datetimeFigureOut">
              <a:rPr lang="cs-CZ" smtClean="0"/>
              <a:t>03.07.2023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614E544-1C08-4D77-B604-C0D25E69F072}" type="slidenum">
              <a:rPr lang="cs-CZ" smtClean="0"/>
              <a:t>‹#›</a:t>
            </a:fld>
            <a:endParaRPr lang="cs-CZ"/>
          </a:p>
        </p:txBody>
      </p:sp>
    </p:spTree>
    <p:extLst>
      <p:ext uri="{BB962C8B-B14F-4D97-AF65-F5344CB8AC3E}">
        <p14:creationId xmlns:p14="http://schemas.microsoft.com/office/powerpoint/2010/main" val="10225979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Special">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60006" y="270002"/>
            <a:ext cx="8142445" cy="764231"/>
          </a:xfrm>
        </p:spPr>
        <p:txBody>
          <a:bodyPr lIns="0" tIns="0" rIns="0" bIns="0" anchor="t" anchorCtr="0">
            <a:noAutofit/>
          </a:bodyPr>
          <a:lstStyle>
            <a:lvl1pPr algn="l">
              <a:defRPr sz="2025" b="1" cap="all" baseline="0">
                <a:latin typeface="+mn-lt"/>
              </a:defRPr>
            </a:lvl1pPr>
          </a:lstStyle>
          <a:p>
            <a:r>
              <a:rPr lang="cs-CZ"/>
              <a:t>TITLE OF THE SLIDE</a:t>
            </a:r>
            <a:endParaRPr lang="en-US"/>
          </a:p>
        </p:txBody>
      </p:sp>
      <p:sp>
        <p:nvSpPr>
          <p:cNvPr id="3" name="Subtitle 2"/>
          <p:cNvSpPr>
            <a:spLocks noGrp="1"/>
          </p:cNvSpPr>
          <p:nvPr>
            <p:ph type="subTitle" idx="1" hasCustomPrompt="1"/>
          </p:nvPr>
        </p:nvSpPr>
        <p:spPr>
          <a:xfrm>
            <a:off x="360005" y="4197768"/>
            <a:ext cx="8614395" cy="675740"/>
          </a:xfrm>
        </p:spPr>
        <p:txBody>
          <a:bodyPr lIns="0" tIns="0" rIns="0" bIns="0" anchor="b" anchorCtr="0">
            <a:normAutofit/>
          </a:bodyPr>
          <a:lstStyle>
            <a:lvl1pPr marL="0" indent="0" algn="l">
              <a:lnSpc>
                <a:spcPts val="2175"/>
              </a:lnSpc>
              <a:spcBef>
                <a:spcPts val="0"/>
              </a:spcBef>
              <a:buNone/>
              <a:defRPr sz="2025" b="0">
                <a:latin typeface="+mn-lt"/>
              </a:defRPr>
            </a:lvl1pPr>
            <a:lvl2pPr marL="342863" indent="0" algn="ctr">
              <a:buNone/>
              <a:defRPr sz="1500"/>
            </a:lvl2pPr>
            <a:lvl3pPr marL="685724" indent="0" algn="ctr">
              <a:buNone/>
              <a:defRPr sz="1350"/>
            </a:lvl3pPr>
            <a:lvl4pPr marL="1028586" indent="0" algn="ctr">
              <a:buNone/>
              <a:defRPr sz="1199"/>
            </a:lvl4pPr>
            <a:lvl5pPr marL="1371449" indent="0" algn="ctr">
              <a:buNone/>
              <a:defRPr sz="1199"/>
            </a:lvl5pPr>
            <a:lvl6pPr marL="1714310" indent="0" algn="ctr">
              <a:buNone/>
              <a:defRPr sz="1199"/>
            </a:lvl6pPr>
            <a:lvl7pPr marL="2057173" indent="0" algn="ctr">
              <a:buNone/>
              <a:defRPr sz="1199"/>
            </a:lvl7pPr>
            <a:lvl8pPr marL="2400034" indent="0" algn="ctr">
              <a:buNone/>
              <a:defRPr sz="1199"/>
            </a:lvl8pPr>
            <a:lvl9pPr marL="2742896" indent="0" algn="ctr">
              <a:buNone/>
              <a:defRPr sz="1199"/>
            </a:lvl9pPr>
          </a:lstStyle>
          <a:p>
            <a:r>
              <a:rPr lang="cs-CZ" err="1"/>
              <a:t>Regular</a:t>
            </a:r>
            <a:r>
              <a:rPr lang="cs-CZ"/>
              <a:t> text</a:t>
            </a:r>
            <a:endParaRPr lang="en-US"/>
          </a:p>
        </p:txBody>
      </p:sp>
      <p:sp>
        <p:nvSpPr>
          <p:cNvPr id="5" name="Zástupný symbol pro text 4">
            <a:extLst>
              <a:ext uri="{FF2B5EF4-FFF2-40B4-BE49-F238E27FC236}">
                <a16:creationId xmlns:a16="http://schemas.microsoft.com/office/drawing/2014/main" id="{44CA19BB-91B9-4ADA-A983-FD1BEE996705}"/>
              </a:ext>
            </a:extLst>
          </p:cNvPr>
          <p:cNvSpPr>
            <a:spLocks noGrp="1"/>
          </p:cNvSpPr>
          <p:nvPr>
            <p:ph type="body" sz="quarter" idx="10" hasCustomPrompt="1"/>
          </p:nvPr>
        </p:nvSpPr>
        <p:spPr>
          <a:xfrm>
            <a:off x="1419436" y="2122376"/>
            <a:ext cx="1989455" cy="987237"/>
          </a:xfrm>
        </p:spPr>
        <p:txBody>
          <a:bodyPr lIns="0" tIns="0" rIns="0" bIns="0">
            <a:noAutofit/>
          </a:bodyPr>
          <a:lstStyle>
            <a:lvl1pPr marL="0" indent="0">
              <a:lnSpc>
                <a:spcPts val="1500"/>
              </a:lnSpc>
              <a:spcBef>
                <a:spcPts val="0"/>
              </a:spcBef>
              <a:buNone/>
              <a:defRPr sz="1425">
                <a:solidFill>
                  <a:schemeClr val="tx1"/>
                </a:solidFill>
                <a:latin typeface="+mn-lt"/>
              </a:defRPr>
            </a:lvl1pPr>
          </a:lstStyle>
          <a:p>
            <a:pPr lvl="0"/>
            <a:r>
              <a:rPr lang="cs-CZ" err="1"/>
              <a:t>Small</a:t>
            </a:r>
            <a:r>
              <a:rPr lang="cs-CZ"/>
              <a:t> text</a:t>
            </a:r>
          </a:p>
        </p:txBody>
      </p:sp>
      <p:sp>
        <p:nvSpPr>
          <p:cNvPr id="6" name="Zástupný symbol pro text 4">
            <a:extLst>
              <a:ext uri="{FF2B5EF4-FFF2-40B4-BE49-F238E27FC236}">
                <a16:creationId xmlns:a16="http://schemas.microsoft.com/office/drawing/2014/main" id="{3777AA91-771F-4CB2-BD40-9AD5846963F4}"/>
              </a:ext>
            </a:extLst>
          </p:cNvPr>
          <p:cNvSpPr>
            <a:spLocks noGrp="1"/>
          </p:cNvSpPr>
          <p:nvPr>
            <p:ph type="body" sz="quarter" idx="11" hasCustomPrompt="1"/>
          </p:nvPr>
        </p:nvSpPr>
        <p:spPr>
          <a:xfrm>
            <a:off x="3700558" y="2122376"/>
            <a:ext cx="1989455" cy="987237"/>
          </a:xfrm>
        </p:spPr>
        <p:txBody>
          <a:bodyPr lIns="0" tIns="0" rIns="0" bIns="0">
            <a:noAutofit/>
          </a:bodyPr>
          <a:lstStyle>
            <a:lvl1pPr marL="0" indent="0">
              <a:lnSpc>
                <a:spcPts val="1500"/>
              </a:lnSpc>
              <a:spcBef>
                <a:spcPts val="0"/>
              </a:spcBef>
              <a:buNone/>
              <a:defRPr sz="1425">
                <a:solidFill>
                  <a:schemeClr val="tx1"/>
                </a:solidFill>
                <a:latin typeface="+mn-lt"/>
              </a:defRPr>
            </a:lvl1pPr>
          </a:lstStyle>
          <a:p>
            <a:pPr lvl="0"/>
            <a:r>
              <a:rPr lang="cs-CZ" err="1"/>
              <a:t>Small</a:t>
            </a:r>
            <a:r>
              <a:rPr lang="cs-CZ"/>
              <a:t> text</a:t>
            </a:r>
          </a:p>
        </p:txBody>
      </p:sp>
      <p:sp>
        <p:nvSpPr>
          <p:cNvPr id="7" name="Zástupný symbol pro text 4">
            <a:extLst>
              <a:ext uri="{FF2B5EF4-FFF2-40B4-BE49-F238E27FC236}">
                <a16:creationId xmlns:a16="http://schemas.microsoft.com/office/drawing/2014/main" id="{092245EC-493F-4C03-B0D5-13C443FC94D6}"/>
              </a:ext>
            </a:extLst>
          </p:cNvPr>
          <p:cNvSpPr>
            <a:spLocks noGrp="1"/>
          </p:cNvSpPr>
          <p:nvPr>
            <p:ph type="body" sz="quarter" idx="12" hasCustomPrompt="1"/>
          </p:nvPr>
        </p:nvSpPr>
        <p:spPr>
          <a:xfrm>
            <a:off x="5981682" y="2122376"/>
            <a:ext cx="1989455" cy="987237"/>
          </a:xfrm>
        </p:spPr>
        <p:txBody>
          <a:bodyPr lIns="0" tIns="0" rIns="0" bIns="0">
            <a:noAutofit/>
          </a:bodyPr>
          <a:lstStyle>
            <a:lvl1pPr marL="0" indent="0">
              <a:lnSpc>
                <a:spcPts val="1500"/>
              </a:lnSpc>
              <a:spcBef>
                <a:spcPts val="0"/>
              </a:spcBef>
              <a:buNone/>
              <a:defRPr sz="1425">
                <a:solidFill>
                  <a:schemeClr val="tx1"/>
                </a:solidFill>
                <a:latin typeface="+mn-lt"/>
              </a:defRPr>
            </a:lvl1pPr>
          </a:lstStyle>
          <a:p>
            <a:pPr lvl="0"/>
            <a:r>
              <a:rPr lang="cs-CZ" err="1"/>
              <a:t>Small</a:t>
            </a:r>
            <a:r>
              <a:rPr lang="cs-CZ"/>
              <a:t> text</a:t>
            </a:r>
          </a:p>
        </p:txBody>
      </p:sp>
    </p:spTree>
    <p:extLst>
      <p:ext uri="{BB962C8B-B14F-4D97-AF65-F5344CB8AC3E}">
        <p14:creationId xmlns:p14="http://schemas.microsoft.com/office/powerpoint/2010/main" val="2189515671"/>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Basic">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60005" y="4197768"/>
            <a:ext cx="8614395" cy="675740"/>
          </a:xfrm>
        </p:spPr>
        <p:txBody>
          <a:bodyPr lIns="0" tIns="0" rIns="0" bIns="0" anchor="b" anchorCtr="0">
            <a:normAutofit/>
          </a:bodyPr>
          <a:lstStyle>
            <a:lvl1pPr marL="0" indent="0" algn="l">
              <a:lnSpc>
                <a:spcPts val="2175"/>
              </a:lnSpc>
              <a:spcBef>
                <a:spcPts val="0"/>
              </a:spcBef>
              <a:buNone/>
              <a:defRPr sz="2025">
                <a:latin typeface="+mn-lt"/>
              </a:defRPr>
            </a:lvl1pPr>
            <a:lvl2pPr marL="342863" indent="0" algn="ctr">
              <a:buNone/>
              <a:defRPr sz="1500"/>
            </a:lvl2pPr>
            <a:lvl3pPr marL="685724" indent="0" algn="ctr">
              <a:buNone/>
              <a:defRPr sz="1350"/>
            </a:lvl3pPr>
            <a:lvl4pPr marL="1028586" indent="0" algn="ctr">
              <a:buNone/>
              <a:defRPr sz="1199"/>
            </a:lvl4pPr>
            <a:lvl5pPr marL="1371449" indent="0" algn="ctr">
              <a:buNone/>
              <a:defRPr sz="1199"/>
            </a:lvl5pPr>
            <a:lvl6pPr marL="1714310" indent="0" algn="ctr">
              <a:buNone/>
              <a:defRPr sz="1199"/>
            </a:lvl6pPr>
            <a:lvl7pPr marL="2057173" indent="0" algn="ctr">
              <a:buNone/>
              <a:defRPr sz="1199"/>
            </a:lvl7pPr>
            <a:lvl8pPr marL="2400034" indent="0" algn="ctr">
              <a:buNone/>
              <a:defRPr sz="1199"/>
            </a:lvl8pPr>
            <a:lvl9pPr marL="2742896" indent="0" algn="ctr">
              <a:buNone/>
              <a:defRPr sz="1199"/>
            </a:lvl9pPr>
          </a:lstStyle>
          <a:p>
            <a:r>
              <a:rPr lang="cs-CZ" err="1"/>
              <a:t>Regular</a:t>
            </a:r>
            <a:r>
              <a:rPr lang="cs-CZ"/>
              <a:t> text</a:t>
            </a:r>
            <a:endParaRPr lang="en-US"/>
          </a:p>
        </p:txBody>
      </p:sp>
      <p:sp>
        <p:nvSpPr>
          <p:cNvPr id="7" name="Title 1">
            <a:extLst>
              <a:ext uri="{FF2B5EF4-FFF2-40B4-BE49-F238E27FC236}">
                <a16:creationId xmlns:a16="http://schemas.microsoft.com/office/drawing/2014/main" id="{D49226AB-F8B8-42F1-96DD-A8C427FAB5BB}"/>
              </a:ext>
            </a:extLst>
          </p:cNvPr>
          <p:cNvSpPr>
            <a:spLocks noGrp="1"/>
          </p:cNvSpPr>
          <p:nvPr>
            <p:ph type="ctrTitle" hasCustomPrompt="1"/>
          </p:nvPr>
        </p:nvSpPr>
        <p:spPr>
          <a:xfrm>
            <a:off x="360006" y="270002"/>
            <a:ext cx="8142445" cy="764231"/>
          </a:xfrm>
        </p:spPr>
        <p:txBody>
          <a:bodyPr lIns="0" tIns="0" rIns="0" bIns="0" anchor="t" anchorCtr="0">
            <a:noAutofit/>
          </a:bodyPr>
          <a:lstStyle>
            <a:lvl1pPr algn="l">
              <a:defRPr sz="2025" b="1" cap="all" baseline="0">
                <a:latin typeface="+mn-lt"/>
              </a:defRPr>
            </a:lvl1pPr>
          </a:lstStyle>
          <a:p>
            <a:r>
              <a:rPr lang="cs-CZ"/>
              <a:t>TITLE OF THE SLIDE</a:t>
            </a:r>
            <a:endParaRPr lang="en-US"/>
          </a:p>
        </p:txBody>
      </p:sp>
    </p:spTree>
    <p:extLst>
      <p:ext uri="{BB962C8B-B14F-4D97-AF65-F5344CB8AC3E}">
        <p14:creationId xmlns:p14="http://schemas.microsoft.com/office/powerpoint/2010/main" val="12945485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E6AF3A-F779-4003-BA66-79E3DF4EFBA3}" type="datetimeFigureOut">
              <a:rPr lang="cs-CZ" smtClean="0"/>
              <a:t>03.07.2023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614E544-1C08-4D77-B604-C0D25E69F072}" type="slidenum">
              <a:rPr lang="cs-CZ" smtClean="0"/>
              <a:t>‹#›</a:t>
            </a:fld>
            <a:endParaRPr lang="cs-CZ"/>
          </a:p>
        </p:txBody>
      </p:sp>
    </p:spTree>
    <p:extLst>
      <p:ext uri="{BB962C8B-B14F-4D97-AF65-F5344CB8AC3E}">
        <p14:creationId xmlns:p14="http://schemas.microsoft.com/office/powerpoint/2010/main" val="3681728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E6AF3A-F779-4003-BA66-79E3DF4EFBA3}" type="datetimeFigureOut">
              <a:rPr lang="cs-CZ" smtClean="0"/>
              <a:t>03.07.2023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3614E544-1C08-4D77-B604-C0D25E69F072}" type="slidenum">
              <a:rPr lang="cs-CZ" smtClean="0"/>
              <a:t>‹#›</a:t>
            </a:fld>
            <a:endParaRPr lang="cs-CZ"/>
          </a:p>
        </p:txBody>
      </p:sp>
    </p:spTree>
    <p:extLst>
      <p:ext uri="{BB962C8B-B14F-4D97-AF65-F5344CB8AC3E}">
        <p14:creationId xmlns:p14="http://schemas.microsoft.com/office/powerpoint/2010/main" val="2421092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E6AF3A-F779-4003-BA66-79E3DF4EFBA3}" type="datetimeFigureOut">
              <a:rPr lang="cs-CZ" smtClean="0"/>
              <a:t>03.07.2023</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3614E544-1C08-4D77-B604-C0D25E69F072}" type="slidenum">
              <a:rPr lang="cs-CZ" smtClean="0"/>
              <a:t>‹#›</a:t>
            </a:fld>
            <a:endParaRPr lang="cs-CZ"/>
          </a:p>
        </p:txBody>
      </p:sp>
    </p:spTree>
    <p:extLst>
      <p:ext uri="{BB962C8B-B14F-4D97-AF65-F5344CB8AC3E}">
        <p14:creationId xmlns:p14="http://schemas.microsoft.com/office/powerpoint/2010/main" val="995256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E6AF3A-F779-4003-BA66-79E3DF4EFBA3}" type="datetimeFigureOut">
              <a:rPr lang="cs-CZ" smtClean="0"/>
              <a:t>03.07.2023</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3614E544-1C08-4D77-B604-C0D25E69F072}" type="slidenum">
              <a:rPr lang="cs-CZ" smtClean="0"/>
              <a:t>‹#›</a:t>
            </a:fld>
            <a:endParaRPr lang="cs-CZ"/>
          </a:p>
        </p:txBody>
      </p:sp>
    </p:spTree>
    <p:extLst>
      <p:ext uri="{BB962C8B-B14F-4D97-AF65-F5344CB8AC3E}">
        <p14:creationId xmlns:p14="http://schemas.microsoft.com/office/powerpoint/2010/main" val="1160450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E6AF3A-F779-4003-BA66-79E3DF4EFBA3}" type="datetimeFigureOut">
              <a:rPr lang="cs-CZ" smtClean="0"/>
              <a:t>03.07.2023</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3614E544-1C08-4D77-B604-C0D25E69F072}" type="slidenum">
              <a:rPr lang="cs-CZ" smtClean="0"/>
              <a:t>‹#›</a:t>
            </a:fld>
            <a:endParaRPr lang="cs-CZ"/>
          </a:p>
        </p:txBody>
      </p:sp>
    </p:spTree>
    <p:extLst>
      <p:ext uri="{BB962C8B-B14F-4D97-AF65-F5344CB8AC3E}">
        <p14:creationId xmlns:p14="http://schemas.microsoft.com/office/powerpoint/2010/main" val="182905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DE6AF3A-F779-4003-BA66-79E3DF4EFBA3}" type="datetimeFigureOut">
              <a:rPr lang="cs-CZ" smtClean="0"/>
              <a:t>03.07.2023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3614E544-1C08-4D77-B604-C0D25E69F072}" type="slidenum">
              <a:rPr lang="cs-CZ" smtClean="0"/>
              <a:t>‹#›</a:t>
            </a:fld>
            <a:endParaRPr lang="cs-CZ"/>
          </a:p>
        </p:txBody>
      </p:sp>
    </p:spTree>
    <p:extLst>
      <p:ext uri="{BB962C8B-B14F-4D97-AF65-F5344CB8AC3E}">
        <p14:creationId xmlns:p14="http://schemas.microsoft.com/office/powerpoint/2010/main" val="1052171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DE6AF3A-F779-4003-BA66-79E3DF4EFBA3}" type="datetimeFigureOut">
              <a:rPr lang="cs-CZ" smtClean="0"/>
              <a:t>03.07.2023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3614E544-1C08-4D77-B604-C0D25E69F072}" type="slidenum">
              <a:rPr lang="cs-CZ" smtClean="0"/>
              <a:t>‹#›</a:t>
            </a:fld>
            <a:endParaRPr lang="cs-CZ"/>
          </a:p>
        </p:txBody>
      </p:sp>
    </p:spTree>
    <p:extLst>
      <p:ext uri="{BB962C8B-B14F-4D97-AF65-F5344CB8AC3E}">
        <p14:creationId xmlns:p14="http://schemas.microsoft.com/office/powerpoint/2010/main" val="1795913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bg1">
                <a:lumMod val="85000"/>
              </a:schemeClr>
            </a:gs>
          </a:gsLst>
          <a:path path="circle">
            <a:fillToRect l="43000" r="43000" b="10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DE6AF3A-F779-4003-BA66-79E3DF4EFBA3}" type="datetimeFigureOut">
              <a:rPr lang="cs-CZ" smtClean="0"/>
              <a:t>03.07.2023</a:t>
            </a:fld>
            <a:endParaRPr lang="cs-CZ"/>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614E544-1C08-4D77-B604-C0D25E69F072}" type="slidenum">
              <a:rPr lang="cs-CZ" smtClean="0"/>
              <a:t>‹#›</a:t>
            </a:fld>
            <a:endParaRPr lang="cs-CZ"/>
          </a:p>
        </p:txBody>
      </p:sp>
    </p:spTree>
    <p:extLst>
      <p:ext uri="{BB962C8B-B14F-4D97-AF65-F5344CB8AC3E}">
        <p14:creationId xmlns:p14="http://schemas.microsoft.com/office/powerpoint/2010/main" val="29134710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40"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bg1">
                <a:lumMod val="85000"/>
              </a:schemeClr>
            </a:gs>
          </a:gsLst>
          <a:path path="circle">
            <a:fillToRect l="43000" r="43000" b="10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DE6AF3A-F779-4003-BA66-79E3DF4EFBA3}" type="datetimeFigureOut">
              <a:rPr lang="cs-CZ" smtClean="0"/>
              <a:t>03.07.2023</a:t>
            </a:fld>
            <a:endParaRPr lang="cs-CZ"/>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614E544-1C08-4D77-B604-C0D25E69F072}" type="slidenum">
              <a:rPr lang="cs-CZ" smtClean="0"/>
              <a:t>‹#›</a:t>
            </a:fld>
            <a:endParaRPr lang="cs-CZ"/>
          </a:p>
        </p:txBody>
      </p:sp>
    </p:spTree>
    <p:extLst>
      <p:ext uri="{BB962C8B-B14F-4D97-AF65-F5344CB8AC3E}">
        <p14:creationId xmlns:p14="http://schemas.microsoft.com/office/powerpoint/2010/main" val="112363065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NULL" TargetMode="External"/><Relationship Id="rId7" Type="http://schemas.openxmlformats.org/officeDocument/2006/relationships/image" Target="../media/image20.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1.png"/><Relationship Id="rId5" Type="http://schemas.openxmlformats.org/officeDocument/2006/relationships/slideLayout" Target="../slideLayouts/slideLayout26.xml"/><Relationship Id="rId4" Type="http://schemas.microsoft.com/office/2007/relationships/media" Target="../media/media5.m4a"/><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NULL" TargetMode="External"/><Relationship Id="rId7" Type="http://schemas.openxmlformats.org/officeDocument/2006/relationships/image" Target="../media/image21.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notesSlide" Target="../notesSlides/notesSlide3.xml"/><Relationship Id="rId5" Type="http://schemas.openxmlformats.org/officeDocument/2006/relationships/slideLayout" Target="../slideLayouts/slideLayout26.xml"/><Relationship Id="rId10" Type="http://schemas.openxmlformats.org/officeDocument/2006/relationships/image" Target="../media/image3.png"/><Relationship Id="rId4" Type="http://schemas.microsoft.com/office/2007/relationships/media" Target="../media/media5.m4a"/><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audio" Target="NULL" TargetMode="Externa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3.png"/><Relationship Id="rId5" Type="http://schemas.openxmlformats.org/officeDocument/2006/relationships/slideLayout" Target="../slideLayouts/slideLayout25.xml"/><Relationship Id="rId4" Type="http://schemas.microsoft.com/office/2007/relationships/media" Target="../media/media5.m4a"/></Relationships>
</file>

<file path=ppt/slides/_rels/slide13.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3.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3.png"/><Relationship Id="rId5" Type="http://schemas.openxmlformats.org/officeDocument/2006/relationships/slideLayout" Target="../slideLayouts/slideLayout25.xml"/><Relationship Id="rId4" Type="http://schemas.microsoft.com/office/2007/relationships/media" Target="../media/media5.m4a"/></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NULL" TargetMode="External"/><Relationship Id="rId7" Type="http://schemas.openxmlformats.org/officeDocument/2006/relationships/image" Target="../media/image24.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3.png"/><Relationship Id="rId5" Type="http://schemas.openxmlformats.org/officeDocument/2006/relationships/slideLayout" Target="../slideLayouts/slideLayout25.xml"/><Relationship Id="rId4" Type="http://schemas.microsoft.com/office/2007/relationships/media" Target="../media/media5.m4a"/></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NULL" TargetMode="External"/><Relationship Id="rId7" Type="http://schemas.openxmlformats.org/officeDocument/2006/relationships/image" Target="../media/image23.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5.png"/><Relationship Id="rId5" Type="http://schemas.openxmlformats.org/officeDocument/2006/relationships/slideLayout" Target="../slideLayouts/slideLayout25.xml"/><Relationship Id="rId4" Type="http://schemas.microsoft.com/office/2007/relationships/media" Target="../media/media5.m4a"/><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NULL" TargetMode="External"/><Relationship Id="rId7" Type="http://schemas.openxmlformats.org/officeDocument/2006/relationships/image" Target="../media/image25.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7.png"/><Relationship Id="rId5" Type="http://schemas.openxmlformats.org/officeDocument/2006/relationships/slideLayout" Target="../slideLayouts/slideLayout25.xml"/><Relationship Id="rId10" Type="http://schemas.openxmlformats.org/officeDocument/2006/relationships/image" Target="../media/image3.png"/><Relationship Id="rId4" Type="http://schemas.microsoft.com/office/2007/relationships/media" Target="../media/media5.m4a"/><Relationship Id="rId9"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png"/><Relationship Id="rId3" Type="http://schemas.microsoft.com/office/2007/relationships/media" Target="../media/media23.mp3"/><Relationship Id="rId7" Type="http://schemas.openxmlformats.org/officeDocument/2006/relationships/slideLayout" Target="../slideLayouts/slideLayout25.xml"/><Relationship Id="rId12" Type="http://schemas.openxmlformats.org/officeDocument/2006/relationships/image" Target="../media/image28.png"/><Relationship Id="rId2" Type="http://schemas.openxmlformats.org/officeDocument/2006/relationships/audio" Target="../media/media22.mp3"/><Relationship Id="rId1" Type="http://schemas.microsoft.com/office/2007/relationships/media" Target="../media/media22.mp3"/><Relationship Id="rId6" Type="http://schemas.microsoft.com/office/2007/relationships/media" Target="../media/media5.m4a"/><Relationship Id="rId11" Type="http://schemas.openxmlformats.org/officeDocument/2006/relationships/image" Target="../media/image26.png"/><Relationship Id="rId5" Type="http://schemas.openxmlformats.org/officeDocument/2006/relationships/audio" Target="NULL" TargetMode="External"/><Relationship Id="rId10" Type="http://schemas.openxmlformats.org/officeDocument/2006/relationships/image" Target="../media/image23.png"/><Relationship Id="rId4" Type="http://schemas.openxmlformats.org/officeDocument/2006/relationships/audio" Target="../media/media23.mp3"/><Relationship Id="rId9"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NULL" TargetMode="External"/><Relationship Id="rId7" Type="http://schemas.openxmlformats.org/officeDocument/2006/relationships/image" Target="../media/image29.png"/><Relationship Id="rId12" Type="http://schemas.openxmlformats.org/officeDocument/2006/relationships/image" Target="../media/image3.png"/><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25.png"/><Relationship Id="rId11" Type="http://schemas.openxmlformats.org/officeDocument/2006/relationships/image" Target="../media/image26.png"/><Relationship Id="rId5" Type="http://schemas.openxmlformats.org/officeDocument/2006/relationships/slideLayout" Target="../slideLayouts/slideLayout25.xml"/><Relationship Id="rId10" Type="http://schemas.openxmlformats.org/officeDocument/2006/relationships/image" Target="../media/image28.png"/><Relationship Id="rId4" Type="http://schemas.microsoft.com/office/2007/relationships/media" Target="../media/media5.m4a"/><Relationship Id="rId9" Type="http://schemas.openxmlformats.org/officeDocument/2006/relationships/image" Target="../media/image23.png"/></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4.xml"/><Relationship Id="rId13" Type="http://schemas.openxmlformats.org/officeDocument/2006/relationships/image" Target="../media/image28.png"/><Relationship Id="rId3" Type="http://schemas.microsoft.com/office/2007/relationships/media" Target="../media/media26.mp3"/><Relationship Id="rId7" Type="http://schemas.openxmlformats.org/officeDocument/2006/relationships/slideLayout" Target="../slideLayouts/slideLayout25.xml"/><Relationship Id="rId12" Type="http://schemas.openxmlformats.org/officeDocument/2006/relationships/image" Target="../media/image23.png"/><Relationship Id="rId2" Type="http://schemas.openxmlformats.org/officeDocument/2006/relationships/audio" Target="../media/media25.mp3"/><Relationship Id="rId1" Type="http://schemas.microsoft.com/office/2007/relationships/media" Target="../media/media25.mp3"/><Relationship Id="rId6" Type="http://schemas.microsoft.com/office/2007/relationships/media" Target="../media/media5.m4a"/><Relationship Id="rId11" Type="http://schemas.openxmlformats.org/officeDocument/2006/relationships/image" Target="../media/image27.png"/><Relationship Id="rId5" Type="http://schemas.openxmlformats.org/officeDocument/2006/relationships/audio" Target="NULL" TargetMode="External"/><Relationship Id="rId15" Type="http://schemas.openxmlformats.org/officeDocument/2006/relationships/image" Target="../media/image3.png"/><Relationship Id="rId10" Type="http://schemas.openxmlformats.org/officeDocument/2006/relationships/image" Target="../media/image29.png"/><Relationship Id="rId4" Type="http://schemas.openxmlformats.org/officeDocument/2006/relationships/audio" Target="../media/media26.mp3"/><Relationship Id="rId9" Type="http://schemas.openxmlformats.org/officeDocument/2006/relationships/image" Target="../media/image25.png"/><Relationship Id="rId14"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microsoft.com/office/2007/relationships/media" Target="../media/media5.m4a"/><Relationship Id="rId3" Type="http://schemas.microsoft.com/office/2007/relationships/media" Target="../media/media3.mp3"/><Relationship Id="rId7" Type="http://schemas.openxmlformats.org/officeDocument/2006/relationships/audio" Target="NULL" TargetMode="External"/><Relationship Id="rId12" Type="http://schemas.openxmlformats.org/officeDocument/2006/relationships/image" Target="../media/image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2.png"/><Relationship Id="rId5" Type="http://schemas.microsoft.com/office/2007/relationships/media" Target="../media/media4.mp3"/><Relationship Id="rId10" Type="http://schemas.openxmlformats.org/officeDocument/2006/relationships/notesSlide" Target="../notesSlides/notesSlide1.xml"/><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NULL" TargetMode="External"/><Relationship Id="rId7" Type="http://schemas.openxmlformats.org/officeDocument/2006/relationships/image" Target="../media/image31.pn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30.png"/><Relationship Id="rId5" Type="http://schemas.openxmlformats.org/officeDocument/2006/relationships/slideLayout" Target="../slideLayouts/slideLayout26.xml"/><Relationship Id="rId10" Type="http://schemas.openxmlformats.org/officeDocument/2006/relationships/image" Target="../media/image3.png"/><Relationship Id="rId4" Type="http://schemas.microsoft.com/office/2007/relationships/media" Target="../media/media5.m4a"/><Relationship Id="rId9"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NULL" TargetMode="External"/><Relationship Id="rId7" Type="http://schemas.openxmlformats.org/officeDocument/2006/relationships/image" Target="../media/image34.png"/><Relationship Id="rId12" Type="http://schemas.openxmlformats.org/officeDocument/2006/relationships/image" Target="../media/image3.png"/><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30.png"/><Relationship Id="rId11" Type="http://schemas.openxmlformats.org/officeDocument/2006/relationships/image" Target="../media/image33.png"/><Relationship Id="rId5" Type="http://schemas.openxmlformats.org/officeDocument/2006/relationships/slideLayout" Target="../slideLayouts/slideLayout26.xml"/><Relationship Id="rId10" Type="http://schemas.openxmlformats.org/officeDocument/2006/relationships/image" Target="../media/image36.png"/><Relationship Id="rId4" Type="http://schemas.microsoft.com/office/2007/relationships/media" Target="../media/media5.m4a"/><Relationship Id="rId9"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png"/><Relationship Id="rId3" Type="http://schemas.microsoft.com/office/2007/relationships/media" Target="../media/media30.mp3"/><Relationship Id="rId7" Type="http://schemas.openxmlformats.org/officeDocument/2006/relationships/slideLayout" Target="../slideLayouts/slideLayout26.xml"/><Relationship Id="rId12" Type="http://schemas.openxmlformats.org/officeDocument/2006/relationships/image" Target="../media/image39.png"/><Relationship Id="rId2" Type="http://schemas.openxmlformats.org/officeDocument/2006/relationships/audio" Target="../media/media29.mp3"/><Relationship Id="rId1" Type="http://schemas.microsoft.com/office/2007/relationships/media" Target="../media/media29.mp3"/><Relationship Id="rId6" Type="http://schemas.microsoft.com/office/2007/relationships/media" Target="../media/media5.m4a"/><Relationship Id="rId11" Type="http://schemas.openxmlformats.org/officeDocument/2006/relationships/image" Target="../media/image32.png"/><Relationship Id="rId5" Type="http://schemas.openxmlformats.org/officeDocument/2006/relationships/audio" Target="NULL" TargetMode="External"/><Relationship Id="rId10" Type="http://schemas.openxmlformats.org/officeDocument/2006/relationships/image" Target="../media/image38.png"/><Relationship Id="rId4" Type="http://schemas.openxmlformats.org/officeDocument/2006/relationships/audio" Target="../media/media30.mp3"/><Relationship Id="rId9"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07/relationships/media" Target="../media/media32.mp3"/><Relationship Id="rId7" Type="http://schemas.openxmlformats.org/officeDocument/2006/relationships/slideLayout" Target="../slideLayouts/slideLayout26.xml"/><Relationship Id="rId2" Type="http://schemas.openxmlformats.org/officeDocument/2006/relationships/audio" Target="../media/media31.mp3"/><Relationship Id="rId1" Type="http://schemas.microsoft.com/office/2007/relationships/media" Target="../media/media31.mp3"/><Relationship Id="rId6" Type="http://schemas.microsoft.com/office/2007/relationships/media" Target="../media/media5.m4a"/><Relationship Id="rId11" Type="http://schemas.openxmlformats.org/officeDocument/2006/relationships/image" Target="../media/image42.png"/><Relationship Id="rId5" Type="http://schemas.openxmlformats.org/officeDocument/2006/relationships/audio" Target="NULL" TargetMode="External"/><Relationship Id="rId10" Type="http://schemas.openxmlformats.org/officeDocument/2006/relationships/image" Target="../media/image3.png"/><Relationship Id="rId4" Type="http://schemas.openxmlformats.org/officeDocument/2006/relationships/audio" Target="../media/media32.mp3"/><Relationship Id="rId9"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NULL" TargetMode="External"/><Relationship Id="rId7" Type="http://schemas.openxmlformats.org/officeDocument/2006/relationships/image" Target="../media/image43.png"/><Relationship Id="rId2" Type="http://schemas.openxmlformats.org/officeDocument/2006/relationships/audio" Target="../media/media33.mp3"/><Relationship Id="rId1" Type="http://schemas.microsoft.com/office/2007/relationships/media" Target="../media/media33.mp3"/><Relationship Id="rId6" Type="http://schemas.openxmlformats.org/officeDocument/2006/relationships/notesSlide" Target="../notesSlides/notesSlide5.xml"/><Relationship Id="rId5" Type="http://schemas.openxmlformats.org/officeDocument/2006/relationships/slideLayout" Target="../slideLayouts/slideLayout26.xml"/><Relationship Id="rId4" Type="http://schemas.microsoft.com/office/2007/relationships/media" Target="../media/media5.m4a"/></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NULL" TargetMode="External"/><Relationship Id="rId7" Type="http://schemas.openxmlformats.org/officeDocument/2006/relationships/image" Target="../media/image43.png"/><Relationship Id="rId2" Type="http://schemas.openxmlformats.org/officeDocument/2006/relationships/audio" Target="../media/media34.mp3"/><Relationship Id="rId1" Type="http://schemas.microsoft.com/office/2007/relationships/media" Target="../media/media34.mp3"/><Relationship Id="rId6" Type="http://schemas.openxmlformats.org/officeDocument/2006/relationships/notesSlide" Target="../notesSlides/notesSlide6.xml"/><Relationship Id="rId5" Type="http://schemas.openxmlformats.org/officeDocument/2006/relationships/slideLayout" Target="../slideLayouts/slideLayout26.xml"/><Relationship Id="rId4" Type="http://schemas.microsoft.com/office/2007/relationships/media" Target="../media/media5.m4a"/></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NULL" TargetMode="External"/><Relationship Id="rId7" Type="http://schemas.openxmlformats.org/officeDocument/2006/relationships/image" Target="../media/image43.png"/><Relationship Id="rId2" Type="http://schemas.openxmlformats.org/officeDocument/2006/relationships/audio" Target="../media/media35.mp3"/><Relationship Id="rId1" Type="http://schemas.microsoft.com/office/2007/relationships/media" Target="../media/media35.mp3"/><Relationship Id="rId6" Type="http://schemas.openxmlformats.org/officeDocument/2006/relationships/notesSlide" Target="../notesSlides/notesSlide7.xml"/><Relationship Id="rId5" Type="http://schemas.openxmlformats.org/officeDocument/2006/relationships/slideLayout" Target="../slideLayouts/slideLayout26.xml"/><Relationship Id="rId4" Type="http://schemas.microsoft.com/office/2007/relationships/media" Target="../media/media5.m4a"/><Relationship Id="rId9"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8.xml"/><Relationship Id="rId3" Type="http://schemas.microsoft.com/office/2007/relationships/media" Target="../media/media37.mp3"/><Relationship Id="rId7" Type="http://schemas.openxmlformats.org/officeDocument/2006/relationships/slideLayout" Target="../slideLayouts/slideLayout26.xml"/><Relationship Id="rId2" Type="http://schemas.openxmlformats.org/officeDocument/2006/relationships/audio" Target="../media/media36.mp3"/><Relationship Id="rId1" Type="http://schemas.microsoft.com/office/2007/relationships/media" Target="../media/media36.mp3"/><Relationship Id="rId6" Type="http://schemas.microsoft.com/office/2007/relationships/media" Target="../media/media5.m4a"/><Relationship Id="rId11" Type="http://schemas.openxmlformats.org/officeDocument/2006/relationships/image" Target="../media/image3.png"/><Relationship Id="rId5" Type="http://schemas.openxmlformats.org/officeDocument/2006/relationships/audio" Target="NULL" TargetMode="External"/><Relationship Id="rId10" Type="http://schemas.openxmlformats.org/officeDocument/2006/relationships/image" Target="../media/image44.png"/><Relationship Id="rId4" Type="http://schemas.openxmlformats.org/officeDocument/2006/relationships/audio" Target="../media/media37.mp3"/><Relationship Id="rId9"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3.png"/><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9.xml"/></Relationships>
</file>

<file path=ppt/slides/_rels/slide2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NULL" TargetMode="External"/><Relationship Id="rId7" Type="http://schemas.openxmlformats.org/officeDocument/2006/relationships/image" Target="../media/image46.png"/><Relationship Id="rId2" Type="http://schemas.openxmlformats.org/officeDocument/2006/relationships/audio" Target="../media/media38.mp3"/><Relationship Id="rId1" Type="http://schemas.microsoft.com/office/2007/relationships/media" Target="../media/media38.mp3"/><Relationship Id="rId6" Type="http://schemas.openxmlformats.org/officeDocument/2006/relationships/image" Target="../media/image45.png"/><Relationship Id="rId5" Type="http://schemas.openxmlformats.org/officeDocument/2006/relationships/slideLayout" Target="../slideLayouts/slideLayout25.xml"/><Relationship Id="rId4" Type="http://schemas.microsoft.com/office/2007/relationships/media" Target="../media/media5.m4a"/></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NULL" TargetMode="External"/><Relationship Id="rId7" Type="http://schemas.openxmlformats.org/officeDocument/2006/relationships/image" Target="../media/image4.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notesSlide" Target="../notesSlides/notesSlide2.xml"/><Relationship Id="rId5" Type="http://schemas.openxmlformats.org/officeDocument/2006/relationships/slideLayout" Target="../slideLayouts/slideLayout12.xml"/><Relationship Id="rId4" Type="http://schemas.microsoft.com/office/2007/relationships/media" Target="../media/media5.m4a"/><Relationship Id="rId9"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microsoft.com/office/2007/relationships/media" Target="../media/media5.m4a"/><Relationship Id="rId3" Type="http://schemas.microsoft.com/office/2007/relationships/media" Target="../media/media40.mp3"/><Relationship Id="rId7" Type="http://schemas.openxmlformats.org/officeDocument/2006/relationships/audio" Target="NULL" TargetMode="External"/><Relationship Id="rId2" Type="http://schemas.openxmlformats.org/officeDocument/2006/relationships/audio" Target="../media/media39.mp3"/><Relationship Id="rId1" Type="http://schemas.microsoft.com/office/2007/relationships/media" Target="../media/media39.mp3"/><Relationship Id="rId6" Type="http://schemas.openxmlformats.org/officeDocument/2006/relationships/audio" Target="../media/media41.mp3"/><Relationship Id="rId11" Type="http://schemas.openxmlformats.org/officeDocument/2006/relationships/image" Target="../media/image3.png"/><Relationship Id="rId5" Type="http://schemas.microsoft.com/office/2007/relationships/media" Target="../media/media41.mp3"/><Relationship Id="rId10" Type="http://schemas.openxmlformats.org/officeDocument/2006/relationships/image" Target="../media/image47.png"/><Relationship Id="rId4" Type="http://schemas.openxmlformats.org/officeDocument/2006/relationships/audio" Target="../media/media40.mp3"/><Relationship Id="rId9"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audio" Target="NULL" TargetMode="External"/><Relationship Id="rId2" Type="http://schemas.openxmlformats.org/officeDocument/2006/relationships/audio" Target="../media/media42.mp3"/><Relationship Id="rId1" Type="http://schemas.microsoft.com/office/2007/relationships/media" Target="../media/media42.mp3"/><Relationship Id="rId6" Type="http://schemas.openxmlformats.org/officeDocument/2006/relationships/image" Target="../media/image3.png"/><Relationship Id="rId5" Type="http://schemas.openxmlformats.org/officeDocument/2006/relationships/slideLayout" Target="../slideLayouts/slideLayout25.xml"/><Relationship Id="rId4" Type="http://schemas.microsoft.com/office/2007/relationships/media" Target="../media/media5.m4a"/></Relationships>
</file>

<file path=ppt/slides/_rels/slide32.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3.png"/><Relationship Id="rId2" Type="http://schemas.openxmlformats.org/officeDocument/2006/relationships/audio" Target="../media/media43.mp3"/><Relationship Id="rId1" Type="http://schemas.microsoft.com/office/2007/relationships/media" Target="../media/media43.mp3"/><Relationship Id="rId6" Type="http://schemas.openxmlformats.org/officeDocument/2006/relationships/image" Target="../media/image48.png"/><Relationship Id="rId5" Type="http://schemas.openxmlformats.org/officeDocument/2006/relationships/slideLayout" Target="../slideLayouts/slideLayout25.xml"/><Relationship Id="rId4" Type="http://schemas.microsoft.com/office/2007/relationships/media" Target="../media/media5.m4a"/></Relationships>
</file>

<file path=ppt/slides/_rels/slide3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NULL" TargetMode="External"/><Relationship Id="rId7" Type="http://schemas.openxmlformats.org/officeDocument/2006/relationships/image" Target="../media/image50.png"/><Relationship Id="rId2" Type="http://schemas.openxmlformats.org/officeDocument/2006/relationships/audio" Target="../media/media44.mp3"/><Relationship Id="rId1" Type="http://schemas.microsoft.com/office/2007/relationships/media" Target="../media/media44.mp3"/><Relationship Id="rId6" Type="http://schemas.openxmlformats.org/officeDocument/2006/relationships/image" Target="../media/image49.png"/><Relationship Id="rId5" Type="http://schemas.openxmlformats.org/officeDocument/2006/relationships/slideLayout" Target="../slideLayouts/slideLayout25.xml"/><Relationship Id="rId4" Type="http://schemas.microsoft.com/office/2007/relationships/media" Target="../media/media5.m4a"/></Relationships>
</file>

<file path=ppt/slides/_rels/slide3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NULL" TargetMode="External"/><Relationship Id="rId7" Type="http://schemas.openxmlformats.org/officeDocument/2006/relationships/image" Target="../media/image50.png"/><Relationship Id="rId2" Type="http://schemas.openxmlformats.org/officeDocument/2006/relationships/audio" Target="../media/media45.mp3"/><Relationship Id="rId1" Type="http://schemas.microsoft.com/office/2007/relationships/media" Target="../media/media45.mp3"/><Relationship Id="rId6" Type="http://schemas.openxmlformats.org/officeDocument/2006/relationships/image" Target="../media/image51.png"/><Relationship Id="rId5" Type="http://schemas.openxmlformats.org/officeDocument/2006/relationships/slideLayout" Target="../slideLayouts/slideLayout25.xml"/><Relationship Id="rId4" Type="http://schemas.microsoft.com/office/2007/relationships/media" Target="../media/media5.m4a"/><Relationship Id="rId9" Type="http://schemas.openxmlformats.org/officeDocument/2006/relationships/image" Target="../media/image3.png"/></Relationships>
</file>

<file path=ppt/slides/_rels/slide3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NULL" TargetMode="External"/><Relationship Id="rId7" Type="http://schemas.openxmlformats.org/officeDocument/2006/relationships/image" Target="../media/image54.png"/><Relationship Id="rId2" Type="http://schemas.openxmlformats.org/officeDocument/2006/relationships/audio" Target="../media/media46.mp3"/><Relationship Id="rId1" Type="http://schemas.microsoft.com/office/2007/relationships/media" Target="../media/media46.mp3"/><Relationship Id="rId6" Type="http://schemas.openxmlformats.org/officeDocument/2006/relationships/image" Target="../media/image53.png"/><Relationship Id="rId5" Type="http://schemas.openxmlformats.org/officeDocument/2006/relationships/slideLayout" Target="../slideLayouts/slideLayout25.xml"/><Relationship Id="rId10" Type="http://schemas.openxmlformats.org/officeDocument/2006/relationships/image" Target="../media/image3.png"/><Relationship Id="rId4" Type="http://schemas.microsoft.com/office/2007/relationships/media" Target="../media/media5.m4a"/><Relationship Id="rId9" Type="http://schemas.openxmlformats.org/officeDocument/2006/relationships/image" Target="../media/image50.png"/></Relationships>
</file>

<file path=ppt/slides/_rels/slide3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NULL" TargetMode="External"/><Relationship Id="rId7" Type="http://schemas.openxmlformats.org/officeDocument/2006/relationships/image" Target="../media/image54.png"/><Relationship Id="rId2" Type="http://schemas.openxmlformats.org/officeDocument/2006/relationships/audio" Target="../media/media47.mp3"/><Relationship Id="rId1" Type="http://schemas.microsoft.com/office/2007/relationships/media" Target="../media/media47.mp3"/><Relationship Id="rId6" Type="http://schemas.openxmlformats.org/officeDocument/2006/relationships/image" Target="../media/image53.png"/><Relationship Id="rId11" Type="http://schemas.openxmlformats.org/officeDocument/2006/relationships/image" Target="../media/image3.png"/><Relationship Id="rId5" Type="http://schemas.openxmlformats.org/officeDocument/2006/relationships/slideLayout" Target="../slideLayouts/slideLayout25.xml"/><Relationship Id="rId10" Type="http://schemas.openxmlformats.org/officeDocument/2006/relationships/image" Target="../media/image55.png"/><Relationship Id="rId4" Type="http://schemas.microsoft.com/office/2007/relationships/media" Target="../media/media5.m4a"/><Relationship Id="rId9" Type="http://schemas.openxmlformats.org/officeDocument/2006/relationships/image" Target="../media/image50.png"/></Relationships>
</file>

<file path=ppt/slides/_rels/slide3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NULL" TargetMode="External"/><Relationship Id="rId7" Type="http://schemas.openxmlformats.org/officeDocument/2006/relationships/image" Target="../media/image52.png"/><Relationship Id="rId2" Type="http://schemas.openxmlformats.org/officeDocument/2006/relationships/audio" Target="../media/media48.mp3"/><Relationship Id="rId1" Type="http://schemas.microsoft.com/office/2007/relationships/media" Target="../media/media48.mp3"/><Relationship Id="rId6" Type="http://schemas.openxmlformats.org/officeDocument/2006/relationships/image" Target="../media/image54.png"/><Relationship Id="rId11" Type="http://schemas.openxmlformats.org/officeDocument/2006/relationships/image" Target="../media/image3.png"/><Relationship Id="rId5" Type="http://schemas.openxmlformats.org/officeDocument/2006/relationships/slideLayout" Target="../slideLayouts/slideLayout25.xml"/><Relationship Id="rId10" Type="http://schemas.openxmlformats.org/officeDocument/2006/relationships/image" Target="../media/image53.png"/><Relationship Id="rId4" Type="http://schemas.microsoft.com/office/2007/relationships/media" Target="../media/media5.m4a"/><Relationship Id="rId9" Type="http://schemas.openxmlformats.org/officeDocument/2006/relationships/image" Target="../media/image55.png"/></Relationships>
</file>

<file path=ppt/slides/_rels/slide38.xml.rels><?xml version="1.0" encoding="UTF-8" standalone="yes"?>
<Relationships xmlns="http://schemas.openxmlformats.org/package/2006/relationships"><Relationship Id="rId8" Type="http://schemas.openxmlformats.org/officeDocument/2006/relationships/notesSlide" Target="../notesSlides/notesSlide10.xml"/><Relationship Id="rId13" Type="http://schemas.openxmlformats.org/officeDocument/2006/relationships/image" Target="../media/image3.png"/><Relationship Id="rId3" Type="http://schemas.microsoft.com/office/2007/relationships/media" Target="../media/media50.mp3"/><Relationship Id="rId7" Type="http://schemas.openxmlformats.org/officeDocument/2006/relationships/slideLayout" Target="../slideLayouts/slideLayout12.xml"/><Relationship Id="rId12" Type="http://schemas.openxmlformats.org/officeDocument/2006/relationships/image" Target="../media/image59.png"/><Relationship Id="rId2" Type="http://schemas.openxmlformats.org/officeDocument/2006/relationships/audio" Target="../media/media49.mp3"/><Relationship Id="rId1" Type="http://schemas.microsoft.com/office/2007/relationships/media" Target="../media/media49.mp3"/><Relationship Id="rId6" Type="http://schemas.microsoft.com/office/2007/relationships/media" Target="../media/media5.m4a"/><Relationship Id="rId11" Type="http://schemas.openxmlformats.org/officeDocument/2006/relationships/image" Target="../media/image58.png"/><Relationship Id="rId5" Type="http://schemas.openxmlformats.org/officeDocument/2006/relationships/audio" Target="NULL" TargetMode="External"/><Relationship Id="rId10" Type="http://schemas.openxmlformats.org/officeDocument/2006/relationships/image" Target="../media/image57.png"/><Relationship Id="rId4" Type="http://schemas.openxmlformats.org/officeDocument/2006/relationships/audio" Target="../media/media50.mp3"/><Relationship Id="rId9"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audio" Target="NULL" TargetMode="External"/><Relationship Id="rId2" Type="http://schemas.openxmlformats.org/officeDocument/2006/relationships/audio" Target="../media/media51.mp3"/><Relationship Id="rId1" Type="http://schemas.microsoft.com/office/2007/relationships/media" Target="../media/media51.mp3"/><Relationship Id="rId6" Type="http://schemas.openxmlformats.org/officeDocument/2006/relationships/image" Target="../media/image3.png"/><Relationship Id="rId5" Type="http://schemas.openxmlformats.org/officeDocument/2006/relationships/slideLayout" Target="../slideLayouts/slideLayout13.xml"/><Relationship Id="rId4" Type="http://schemas.microsoft.com/office/2007/relationships/media" Target="../media/media5.m4a"/></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NULL" TargetMode="External"/><Relationship Id="rId7" Type="http://schemas.openxmlformats.org/officeDocument/2006/relationships/image" Target="../media/image7.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6.png"/><Relationship Id="rId5" Type="http://schemas.openxmlformats.org/officeDocument/2006/relationships/slideLayout" Target="../slideLayouts/slideLayout12.xml"/><Relationship Id="rId4" Type="http://schemas.microsoft.com/office/2007/relationships/media" Target="../media/media5.m4a"/><Relationship Id="rId9"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microsoft.com/office/2007/relationships/media" Target="../media/media5.m4a"/><Relationship Id="rId3" Type="http://schemas.microsoft.com/office/2007/relationships/media" Target="../media/media53.mp3"/><Relationship Id="rId7" Type="http://schemas.openxmlformats.org/officeDocument/2006/relationships/audio" Target="NULL" TargetMode="External"/><Relationship Id="rId2" Type="http://schemas.openxmlformats.org/officeDocument/2006/relationships/audio" Target="../media/media52.mp3"/><Relationship Id="rId1" Type="http://schemas.microsoft.com/office/2007/relationships/media" Target="../media/media52.mp3"/><Relationship Id="rId6" Type="http://schemas.openxmlformats.org/officeDocument/2006/relationships/audio" Target="../media/media54.mp3"/><Relationship Id="rId11" Type="http://schemas.openxmlformats.org/officeDocument/2006/relationships/image" Target="../media/image3.png"/><Relationship Id="rId5" Type="http://schemas.microsoft.com/office/2007/relationships/media" Target="../media/media54.mp3"/><Relationship Id="rId10" Type="http://schemas.openxmlformats.org/officeDocument/2006/relationships/image" Target="../media/image60.png"/><Relationship Id="rId4" Type="http://schemas.openxmlformats.org/officeDocument/2006/relationships/audio" Target="../media/media53.mp3"/><Relationship Id="rId9"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NULL" TargetMode="External"/><Relationship Id="rId7" Type="http://schemas.openxmlformats.org/officeDocument/2006/relationships/image" Target="../media/image60.png"/><Relationship Id="rId2" Type="http://schemas.openxmlformats.org/officeDocument/2006/relationships/audio" Target="../media/media55.mp3"/><Relationship Id="rId1" Type="http://schemas.microsoft.com/office/2007/relationships/media" Target="../media/media55.mp3"/><Relationship Id="rId6" Type="http://schemas.openxmlformats.org/officeDocument/2006/relationships/image" Target="../media/image61.png"/><Relationship Id="rId5" Type="http://schemas.openxmlformats.org/officeDocument/2006/relationships/slideLayout" Target="../slideLayouts/slideLayout25.xml"/><Relationship Id="rId4" Type="http://schemas.microsoft.com/office/2007/relationships/media" Target="../media/media5.m4a"/></Relationships>
</file>

<file path=ppt/slides/_rels/slide4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NULL" TargetMode="External"/><Relationship Id="rId7" Type="http://schemas.openxmlformats.org/officeDocument/2006/relationships/image" Target="../media/image63.png"/><Relationship Id="rId2" Type="http://schemas.openxmlformats.org/officeDocument/2006/relationships/audio" Target="../media/media56.mp3"/><Relationship Id="rId1" Type="http://schemas.microsoft.com/office/2007/relationships/media" Target="../media/media56.mp3"/><Relationship Id="rId6" Type="http://schemas.openxmlformats.org/officeDocument/2006/relationships/image" Target="../media/image62.png"/><Relationship Id="rId5" Type="http://schemas.openxmlformats.org/officeDocument/2006/relationships/slideLayout" Target="../slideLayouts/slideLayout25.xml"/><Relationship Id="rId4" Type="http://schemas.microsoft.com/office/2007/relationships/media" Target="../media/media5.m4a"/><Relationship Id="rId9" Type="http://schemas.openxmlformats.org/officeDocument/2006/relationships/image" Target="../media/image3.png"/></Relationships>
</file>

<file path=ppt/slides/_rels/slide4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NULL" TargetMode="External"/><Relationship Id="rId7" Type="http://schemas.openxmlformats.org/officeDocument/2006/relationships/image" Target="../media/image63.png"/><Relationship Id="rId2" Type="http://schemas.openxmlformats.org/officeDocument/2006/relationships/audio" Target="../media/media57.mp3"/><Relationship Id="rId1" Type="http://schemas.microsoft.com/office/2007/relationships/media" Target="../media/media57.mp3"/><Relationship Id="rId6" Type="http://schemas.openxmlformats.org/officeDocument/2006/relationships/image" Target="../media/image64.png"/><Relationship Id="rId5" Type="http://schemas.openxmlformats.org/officeDocument/2006/relationships/slideLayout" Target="../slideLayouts/slideLayout25.xml"/><Relationship Id="rId10" Type="http://schemas.openxmlformats.org/officeDocument/2006/relationships/image" Target="../media/image3.png"/><Relationship Id="rId4" Type="http://schemas.microsoft.com/office/2007/relationships/media" Target="../media/media5.m4a"/><Relationship Id="rId9" Type="http://schemas.openxmlformats.org/officeDocument/2006/relationships/image" Target="../media/image60.png"/></Relationships>
</file>

<file path=ppt/slides/_rels/slide4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image" Target="../media/image60.png"/><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62.png"/><Relationship Id="rId5" Type="http://schemas.openxmlformats.org/officeDocument/2006/relationships/image" Target="../media/image63.png"/><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5.xml"/><Relationship Id="rId5" Type="http://schemas.openxmlformats.org/officeDocument/2006/relationships/image" Target="../media/image60.png"/><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3" Type="http://schemas.microsoft.com/office/2007/relationships/media" Target="../media/media59.mp3"/><Relationship Id="rId2" Type="http://schemas.openxmlformats.org/officeDocument/2006/relationships/audio" Target="../media/media58.mp3"/><Relationship Id="rId1" Type="http://schemas.microsoft.com/office/2007/relationships/media" Target="../media/media58.mp3"/><Relationship Id="rId6" Type="http://schemas.openxmlformats.org/officeDocument/2006/relationships/image" Target="../media/image3.png"/><Relationship Id="rId5" Type="http://schemas.openxmlformats.org/officeDocument/2006/relationships/slideLayout" Target="../slideLayouts/slideLayout26.xml"/><Relationship Id="rId4" Type="http://schemas.openxmlformats.org/officeDocument/2006/relationships/audio" Target="../media/media59.mp3"/></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NULL" TargetMode="External"/><Relationship Id="rId7" Type="http://schemas.openxmlformats.org/officeDocument/2006/relationships/image" Target="../media/image10.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9.png"/><Relationship Id="rId5" Type="http://schemas.openxmlformats.org/officeDocument/2006/relationships/slideLayout" Target="../slideLayouts/slideLayout12.xml"/><Relationship Id="rId4" Type="http://schemas.microsoft.com/office/2007/relationships/media" Target="../media/media5.m4a"/></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5.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NULL" TargetMode="External"/><Relationship Id="rId7" Type="http://schemas.openxmlformats.org/officeDocument/2006/relationships/image" Target="../media/image15.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4.png"/><Relationship Id="rId11" Type="http://schemas.openxmlformats.org/officeDocument/2006/relationships/image" Target="../media/image3.png"/><Relationship Id="rId5" Type="http://schemas.openxmlformats.org/officeDocument/2006/relationships/slideLayout" Target="../slideLayouts/slideLayout26.xml"/><Relationship Id="rId10" Type="http://schemas.openxmlformats.org/officeDocument/2006/relationships/image" Target="../media/image18.png"/><Relationship Id="rId4" Type="http://schemas.microsoft.com/office/2007/relationships/media" Target="../media/media5.m4a"/><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microsoft.com/office/2007/relationships/media" Target="../media/media5.m4a"/><Relationship Id="rId3" Type="http://schemas.microsoft.com/office/2007/relationships/media" Target="../media/media11.mp3"/><Relationship Id="rId7" Type="http://schemas.openxmlformats.org/officeDocument/2006/relationships/audio" Target="NULL" TargetMode="Externa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audio" Target="../media/media12.mp3"/><Relationship Id="rId11" Type="http://schemas.openxmlformats.org/officeDocument/2006/relationships/image" Target="../media/image3.png"/><Relationship Id="rId5" Type="http://schemas.microsoft.com/office/2007/relationships/media" Target="../media/media12.mp3"/><Relationship Id="rId10" Type="http://schemas.openxmlformats.org/officeDocument/2006/relationships/image" Target="../media/image19.png"/><Relationship Id="rId4" Type="http://schemas.openxmlformats.org/officeDocument/2006/relationships/audio" Target="../media/media11.mp3"/><Relationship Id="rId9"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14.mp3"/><Relationship Id="rId7" Type="http://schemas.openxmlformats.org/officeDocument/2006/relationships/slideLayout" Target="../slideLayouts/slideLayout26.xml"/><Relationship Id="rId2" Type="http://schemas.openxmlformats.org/officeDocument/2006/relationships/audio" Target="../media/media13.mp3"/><Relationship Id="rId1" Type="http://schemas.microsoft.com/office/2007/relationships/media" Target="../media/media13.mp3"/><Relationship Id="rId6" Type="http://schemas.microsoft.com/office/2007/relationships/media" Target="../media/media5.m4a"/><Relationship Id="rId5" Type="http://schemas.openxmlformats.org/officeDocument/2006/relationships/audio" Target="NULL" TargetMode="External"/><Relationship Id="rId4" Type="http://schemas.openxmlformats.org/officeDocument/2006/relationships/audio" Target="../media/media14.mp3"/><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92649E99-DFA9-487B-A644-96A1CFB738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3807" y="4270779"/>
            <a:ext cx="1038989" cy="545213"/>
          </a:xfrm>
          <a:prstGeom prst="rect">
            <a:avLst/>
          </a:prstGeom>
        </p:spPr>
      </p:pic>
      <p:sp>
        <p:nvSpPr>
          <p:cNvPr id="2" name="Title 1">
            <a:extLst>
              <a:ext uri="{FF2B5EF4-FFF2-40B4-BE49-F238E27FC236}">
                <a16:creationId xmlns:a16="http://schemas.microsoft.com/office/drawing/2014/main" id="{6BB26599-D2A2-43C2-ACDF-8A8AD30D62C5}"/>
              </a:ext>
            </a:extLst>
          </p:cNvPr>
          <p:cNvSpPr>
            <a:spLocks noGrp="1"/>
          </p:cNvSpPr>
          <p:nvPr>
            <p:ph type="ctrTitle"/>
          </p:nvPr>
        </p:nvSpPr>
        <p:spPr>
          <a:xfrm>
            <a:off x="302477" y="296568"/>
            <a:ext cx="8539046" cy="598061"/>
          </a:xfrm>
        </p:spPr>
        <p:txBody>
          <a:bodyPr/>
          <a:lstStyle/>
          <a:p>
            <a:pPr algn="ctr"/>
            <a:r>
              <a:rPr lang="en-GB" sz="2100" dirty="0"/>
              <a:t>WHAT YOU NEED TO KNOW ABOUT the</a:t>
            </a:r>
            <a:br>
              <a:rPr lang="en-GB" sz="2025" dirty="0"/>
            </a:br>
            <a:r>
              <a:rPr lang="en-GB" sz="3300" dirty="0">
                <a:solidFill>
                  <a:srgbClr val="24234C"/>
                </a:solidFill>
              </a:rPr>
              <a:t>first steps of the </a:t>
            </a:r>
            <a:br>
              <a:rPr lang="en-GB" sz="3300" dirty="0">
                <a:solidFill>
                  <a:srgbClr val="24234C"/>
                </a:solidFill>
              </a:rPr>
            </a:br>
            <a:r>
              <a:rPr lang="en-GB" sz="3300" dirty="0">
                <a:solidFill>
                  <a:srgbClr val="24234C"/>
                </a:solidFill>
              </a:rPr>
              <a:t>asylum procedure</a:t>
            </a:r>
            <a:endParaRPr lang="en-GB" sz="2100" dirty="0"/>
          </a:p>
        </p:txBody>
      </p:sp>
      <p:pic>
        <p:nvPicPr>
          <p:cNvPr id="4" name="Picture 1">
            <a:extLst>
              <a:ext uri="{FF2B5EF4-FFF2-40B4-BE49-F238E27FC236}">
                <a16:creationId xmlns:a16="http://schemas.microsoft.com/office/drawing/2014/main" id="{524840A0-D47B-E392-4431-2E5ADF7075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2813" y="864097"/>
            <a:ext cx="5518587" cy="4138941"/>
          </a:xfrm>
          <a:prstGeom prst="rect">
            <a:avLst/>
          </a:prstGeom>
        </p:spPr>
      </p:pic>
      <p:pic>
        <p:nvPicPr>
          <p:cNvPr id="3" name="01">
            <a:hlinkClick r:id="" action="ppaction://media"/>
            <a:extLst>
              <a:ext uri="{FF2B5EF4-FFF2-40B4-BE49-F238E27FC236}">
                <a16:creationId xmlns:a16="http://schemas.microsoft.com/office/drawing/2014/main" id="{FE9DF68F-D014-0BD8-6C4E-4330D4DF88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02864" y="1694406"/>
            <a:ext cx="347662" cy="347663"/>
          </a:xfrm>
          <a:prstGeom prst="rect">
            <a:avLst/>
          </a:prstGeom>
        </p:spPr>
      </p:pic>
    </p:spTree>
    <p:extLst>
      <p:ext uri="{BB962C8B-B14F-4D97-AF65-F5344CB8AC3E}">
        <p14:creationId xmlns:p14="http://schemas.microsoft.com/office/powerpoint/2010/main" val="382273384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48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2">
            <a:extLst>
              <a:ext uri="{FF2B5EF4-FFF2-40B4-BE49-F238E27FC236}">
                <a16:creationId xmlns:a16="http://schemas.microsoft.com/office/drawing/2014/main" id="{450E0A71-D1BC-47FD-8132-A636262EF6FE}"/>
              </a:ext>
            </a:extLst>
          </p:cNvPr>
          <p:cNvSpPr>
            <a:spLocks noGrp="1"/>
          </p:cNvSpPr>
          <p:nvPr>
            <p:ph type="subTitle" idx="1"/>
          </p:nvPr>
        </p:nvSpPr>
        <p:spPr>
          <a:xfrm>
            <a:off x="700536" y="4259473"/>
            <a:ext cx="7742927" cy="675740"/>
          </a:xfrm>
        </p:spPr>
        <p:txBody>
          <a:bodyPr>
            <a:normAutofit/>
          </a:bodyPr>
          <a:lstStyle/>
          <a:p>
            <a:r>
              <a:rPr lang="en-US" sz="1600" dirty="0">
                <a:latin typeface="Raleway" panose="020B0503030101060003" pitchFamily="34" charset="0"/>
              </a:rPr>
              <a:t>If you arrived with your family, ensure that </a:t>
            </a:r>
            <a:r>
              <a:rPr lang="en-US" sz="1600">
                <a:latin typeface="Raleway" panose="020B0503030101060003" pitchFamily="34" charset="0"/>
              </a:rPr>
              <a:t>all your </a:t>
            </a:r>
            <a:r>
              <a:rPr lang="en-US" sz="1600" b="1" dirty="0">
                <a:latin typeface="Raleway" panose="020B0503030101060003" pitchFamily="34" charset="0"/>
              </a:rPr>
              <a:t>family members are registered.</a:t>
            </a:r>
            <a:endParaRPr lang="cs-CZ" sz="1600" dirty="0">
              <a:latin typeface="Raleway" panose="020B0503030101060003" pitchFamily="34" charset="0"/>
            </a:endParaRPr>
          </a:p>
        </p:txBody>
      </p:sp>
      <p:pic>
        <p:nvPicPr>
          <p:cNvPr id="12" name="Picture 3" descr="Graphical user interface&#10;&#10;Description automatically generated with medium confidence">
            <a:extLst>
              <a:ext uri="{FF2B5EF4-FFF2-40B4-BE49-F238E27FC236}">
                <a16:creationId xmlns:a16="http://schemas.microsoft.com/office/drawing/2014/main" id="{C0E3686B-7A99-4581-A943-A1A7BF48A5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48241" y="809407"/>
            <a:ext cx="6768548" cy="2995060"/>
          </a:xfrm>
          <a:prstGeom prst="rect">
            <a:avLst/>
          </a:prstGeom>
        </p:spPr>
      </p:pic>
      <p:pic>
        <p:nvPicPr>
          <p:cNvPr id="13" name="Picture 2">
            <a:extLst>
              <a:ext uri="{FF2B5EF4-FFF2-40B4-BE49-F238E27FC236}">
                <a16:creationId xmlns:a16="http://schemas.microsoft.com/office/drawing/2014/main" id="{6284F861-5151-45FF-BBC7-8FF5454A854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538616" y="-137664"/>
            <a:ext cx="6518934" cy="4889201"/>
          </a:xfrm>
          <a:prstGeom prst="rect">
            <a:avLst/>
          </a:prstGeom>
        </p:spPr>
      </p:pic>
      <p:sp>
        <p:nvSpPr>
          <p:cNvPr id="14" name="Text 1">
            <a:extLst>
              <a:ext uri="{FF2B5EF4-FFF2-40B4-BE49-F238E27FC236}">
                <a16:creationId xmlns:a16="http://schemas.microsoft.com/office/drawing/2014/main" id="{26B8C3A7-CF38-4E04-BE3A-2FA4E329B6E2}"/>
              </a:ext>
            </a:extLst>
          </p:cNvPr>
          <p:cNvSpPr txBox="1"/>
          <p:nvPr/>
        </p:nvSpPr>
        <p:spPr>
          <a:xfrm>
            <a:off x="6222735" y="2409651"/>
            <a:ext cx="2254146" cy="400110"/>
          </a:xfrm>
          <a:prstGeom prst="rect">
            <a:avLst/>
          </a:prstGeom>
          <a:noFill/>
        </p:spPr>
        <p:txBody>
          <a:bodyPr wrap="square" rtlCol="0">
            <a:spAutoFit/>
          </a:bodyPr>
          <a:lstStyle/>
          <a:p>
            <a:pPr algn="ctr"/>
            <a:r>
              <a:rPr lang="en-GB" sz="2000" b="1" dirty="0">
                <a:solidFill>
                  <a:schemeClr val="tx2"/>
                </a:solidFill>
              </a:rPr>
              <a:t>REGISTRATION</a:t>
            </a:r>
            <a:endParaRPr lang="cs-CZ" sz="2000" b="1" dirty="0">
              <a:solidFill>
                <a:schemeClr val="tx2"/>
              </a:solidFill>
            </a:endParaRPr>
          </a:p>
        </p:txBody>
      </p:sp>
      <p:pic>
        <p:nvPicPr>
          <p:cNvPr id="3" name="Picture 1">
            <a:extLst>
              <a:ext uri="{FF2B5EF4-FFF2-40B4-BE49-F238E27FC236}">
                <a16:creationId xmlns:a16="http://schemas.microsoft.com/office/drawing/2014/main" id="{311B0B8A-DD35-40B9-B421-8608D5A59E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81443" y="627063"/>
            <a:ext cx="5667232" cy="4250424"/>
          </a:xfrm>
          <a:prstGeom prst="rect">
            <a:avLst/>
          </a:prstGeom>
        </p:spPr>
      </p:pic>
      <p:sp>
        <p:nvSpPr>
          <p:cNvPr id="2" name="Title 1">
            <a:extLst>
              <a:ext uri="{FF2B5EF4-FFF2-40B4-BE49-F238E27FC236}">
                <a16:creationId xmlns:a16="http://schemas.microsoft.com/office/drawing/2014/main" id="{39EA987F-437F-FE27-89CE-C2D1A8D3A15F}"/>
              </a:ext>
            </a:extLst>
          </p:cNvPr>
          <p:cNvSpPr>
            <a:spLocks noGrp="1"/>
          </p:cNvSpPr>
          <p:nvPr>
            <p:ph type="ctrTitle"/>
          </p:nvPr>
        </p:nvSpPr>
        <p:spPr>
          <a:xfrm>
            <a:off x="646113" y="360776"/>
            <a:ext cx="8142445" cy="1074166"/>
          </a:xfrm>
        </p:spPr>
        <p:txBody>
          <a:bodyPr/>
          <a:lstStyle/>
          <a:p>
            <a:r>
              <a:rPr lang="en-GB" sz="2800">
                <a:latin typeface="Raleway" panose="020B0503030101060003" pitchFamily="34" charset="0"/>
              </a:rPr>
              <a:t>The asylum application must be </a:t>
            </a:r>
            <a:r>
              <a:rPr lang="en-GB" sz="4000">
                <a:solidFill>
                  <a:srgbClr val="24234C"/>
                </a:solidFill>
                <a:latin typeface="Raleway" panose="020B0503030101060003" pitchFamily="34" charset="0"/>
              </a:rPr>
              <a:t>registered</a:t>
            </a:r>
            <a:r>
              <a:rPr lang="en-GB" sz="2800">
                <a:latin typeface="Raleway" panose="020B0503030101060003" pitchFamily="34" charset="0"/>
              </a:rPr>
              <a:t> </a:t>
            </a:r>
            <a:endParaRPr lang="cs-CZ" sz="4000">
              <a:solidFill>
                <a:srgbClr val="E0B002"/>
              </a:solidFill>
              <a:latin typeface="Raleway" panose="020B0503030101060003" pitchFamily="34" charset="0"/>
            </a:endParaRPr>
          </a:p>
        </p:txBody>
      </p:sp>
      <p:pic>
        <p:nvPicPr>
          <p:cNvPr id="4" name="15">
            <a:hlinkClick r:id="" action="ppaction://media"/>
            <a:extLst>
              <a:ext uri="{FF2B5EF4-FFF2-40B4-BE49-F238E27FC236}">
                <a16:creationId xmlns:a16="http://schemas.microsoft.com/office/drawing/2014/main" id="{D03DE05F-EA68-6A09-6540-6BFB168C9AE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193381" y="4612307"/>
            <a:ext cx="347662" cy="347663"/>
          </a:xfrm>
          <a:prstGeom prst="rect">
            <a:avLst/>
          </a:prstGeom>
        </p:spPr>
      </p:pic>
      <p:pic>
        <p:nvPicPr>
          <p:cNvPr id="5" name="Bach-—-Prelude-in-C-(theme-ver.)_AdobeStock_501349562_preview">
            <a:hlinkClick r:id="" action="ppaction://media"/>
            <a:extLst>
              <a:ext uri="{FF2B5EF4-FFF2-40B4-BE49-F238E27FC236}">
                <a16:creationId xmlns:a16="http://schemas.microsoft.com/office/drawing/2014/main" id="{8C68AC5E-6E8A-57AD-9FDB-9093589B9515}"/>
              </a:ext>
            </a:extLst>
          </p:cNvPr>
          <p:cNvPicPr>
            <a:picLocks noChangeAspect="1"/>
          </p:cNvPicPr>
          <p:nvPr>
            <a:audioFile r:link="rId3"/>
            <p:extLst>
              <p:ext uri="{DAA4B4D4-6D71-4841-9C94-3DE7FCFB9230}">
                <p14:media xmlns:p14="http://schemas.microsoft.com/office/powerpoint/2010/main" r:embed="rId4">
                  <p14:trim end="8105"/>
                </p14:media>
              </p:ext>
            </p:extLst>
          </p:nvPr>
        </p:nvPicPr>
        <p:blipFill>
          <a:blip r:embed="rId9"/>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3933170194"/>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01" fill="hold"/>
                                        <p:tgtEl>
                                          <p:spTgt spid="4"/>
                                        </p:tgtEl>
                                      </p:cBhvr>
                                    </p:cmd>
                                  </p:childTnLst>
                                </p:cTn>
                              </p:par>
                              <p:par>
                                <p:cTn id="7" presetID="63" presetClass="path" presetSubtype="0" decel="100000" fill="hold" nodeType="withEffect">
                                  <p:stCondLst>
                                    <p:cond delay="0"/>
                                  </p:stCondLst>
                                  <p:childTnLst>
                                    <p:animMotion origin="layout" path="M -1.66667E-6 3.45679E-6 L 0.42552 0.00277 " pathEditMode="relative" rAng="0" ptsTypes="AA">
                                      <p:cBhvr>
                                        <p:cTn id="8" dur="7000" fill="hold"/>
                                        <p:tgtEl>
                                          <p:spTgt spid="3"/>
                                        </p:tgtEl>
                                        <p:attrNameLst>
                                          <p:attrName>ppt_x</p:attrName>
                                          <p:attrName>ppt_y</p:attrName>
                                        </p:attrNameLst>
                                      </p:cBhvr>
                                      <p:rCtr x="21267" y="123"/>
                                    </p:animMotion>
                                  </p:childTnLst>
                                </p:cTn>
                              </p:par>
                              <p:par>
                                <p:cTn id="9" presetID="32" presetClass="emph" presetSubtype="0" fill="hold" nodeType="withEffect">
                                  <p:stCondLst>
                                    <p:cond delay="0"/>
                                  </p:stCondLst>
                                  <p:childTnLst>
                                    <p:animRot by="120000">
                                      <p:cBhvr>
                                        <p:cTn id="10" dur="400" fill="hold">
                                          <p:stCondLst>
                                            <p:cond delay="0"/>
                                          </p:stCondLst>
                                        </p:cTn>
                                        <p:tgtEl>
                                          <p:spTgt spid="3"/>
                                        </p:tgtEl>
                                        <p:attrNameLst>
                                          <p:attrName>r</p:attrName>
                                        </p:attrNameLst>
                                      </p:cBhvr>
                                    </p:animRot>
                                    <p:animRot by="-240000">
                                      <p:cBhvr>
                                        <p:cTn id="11" dur="800" fill="hold">
                                          <p:stCondLst>
                                            <p:cond delay="800"/>
                                          </p:stCondLst>
                                        </p:cTn>
                                        <p:tgtEl>
                                          <p:spTgt spid="3"/>
                                        </p:tgtEl>
                                        <p:attrNameLst>
                                          <p:attrName>r</p:attrName>
                                        </p:attrNameLst>
                                      </p:cBhvr>
                                    </p:animRot>
                                    <p:animRot by="240000">
                                      <p:cBhvr>
                                        <p:cTn id="12" dur="800" fill="hold">
                                          <p:stCondLst>
                                            <p:cond delay="1600"/>
                                          </p:stCondLst>
                                        </p:cTn>
                                        <p:tgtEl>
                                          <p:spTgt spid="3"/>
                                        </p:tgtEl>
                                        <p:attrNameLst>
                                          <p:attrName>r</p:attrName>
                                        </p:attrNameLst>
                                      </p:cBhvr>
                                    </p:animRot>
                                    <p:animRot by="-240000">
                                      <p:cBhvr>
                                        <p:cTn id="13" dur="800" fill="hold">
                                          <p:stCondLst>
                                            <p:cond delay="2400"/>
                                          </p:stCondLst>
                                        </p:cTn>
                                        <p:tgtEl>
                                          <p:spTgt spid="3"/>
                                        </p:tgtEl>
                                        <p:attrNameLst>
                                          <p:attrName>r</p:attrName>
                                        </p:attrNameLst>
                                      </p:cBhvr>
                                    </p:animRot>
                                    <p:animRot by="120000">
                                      <p:cBhvr>
                                        <p:cTn id="14" dur="800" fill="hold">
                                          <p:stCondLst>
                                            <p:cond delay="32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5" fill="hold" display="0">
                  <p:stCondLst>
                    <p:cond delay="indefinite"/>
                  </p:stCondLst>
                  <p:endCondLst>
                    <p:cond evt="onStopAudio" delay="0">
                      <p:tgtEl>
                        <p:sldTgt/>
                      </p:tgtEl>
                    </p:cond>
                  </p:endCondLst>
                </p:cTn>
                <p:tgtEl>
                  <p:spTgt spid="4"/>
                </p:tgtEl>
              </p:cMediaNode>
            </p:audio>
            <p:audio>
              <p:cMediaNode vol="3030" numSld="999" showWhenStopped="0">
                <p:cTn id="16"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2">
            <a:extLst>
              <a:ext uri="{FF2B5EF4-FFF2-40B4-BE49-F238E27FC236}">
                <a16:creationId xmlns:a16="http://schemas.microsoft.com/office/drawing/2014/main" id="{450E0A71-D1BC-47FD-8132-A636262EF6FE}"/>
              </a:ext>
            </a:extLst>
          </p:cNvPr>
          <p:cNvSpPr>
            <a:spLocks noGrp="1"/>
          </p:cNvSpPr>
          <p:nvPr>
            <p:ph type="subTitle" idx="1"/>
          </p:nvPr>
        </p:nvSpPr>
        <p:spPr>
          <a:xfrm>
            <a:off x="655638" y="4282136"/>
            <a:ext cx="5064597" cy="675740"/>
          </a:xfrm>
        </p:spPr>
        <p:txBody>
          <a:bodyPr>
            <a:normAutofit/>
          </a:bodyPr>
          <a:lstStyle/>
          <a:p>
            <a:r>
              <a:rPr lang="en-US" sz="1600" dirty="0">
                <a:latin typeface="Raleway" pitchFamily="2" charset="-18"/>
              </a:rPr>
              <a:t>Registration ensures that you can remain in Europe and all your urgent needs will be addressed. </a:t>
            </a:r>
          </a:p>
        </p:txBody>
      </p:sp>
      <p:pic>
        <p:nvPicPr>
          <p:cNvPr id="12" name="Picture 3" descr="Graphical user interface&#10;&#10;Description automatically generated with medium confidence">
            <a:extLst>
              <a:ext uri="{FF2B5EF4-FFF2-40B4-BE49-F238E27FC236}">
                <a16:creationId xmlns:a16="http://schemas.microsoft.com/office/drawing/2014/main" id="{C0E3686B-7A99-4581-A943-A1A7BF48A5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48241" y="809407"/>
            <a:ext cx="6768548" cy="2995060"/>
          </a:xfrm>
          <a:prstGeom prst="rect">
            <a:avLst/>
          </a:prstGeom>
        </p:spPr>
      </p:pic>
      <p:pic>
        <p:nvPicPr>
          <p:cNvPr id="13" name="Picture 2">
            <a:extLst>
              <a:ext uri="{FF2B5EF4-FFF2-40B4-BE49-F238E27FC236}">
                <a16:creationId xmlns:a16="http://schemas.microsoft.com/office/drawing/2014/main" id="{6284F861-5151-45FF-BBC7-8FF5454A854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538616" y="-137664"/>
            <a:ext cx="6518934" cy="4889201"/>
          </a:xfrm>
          <a:prstGeom prst="rect">
            <a:avLst/>
          </a:prstGeom>
        </p:spPr>
      </p:pic>
      <p:sp>
        <p:nvSpPr>
          <p:cNvPr id="14" name="Text 1">
            <a:extLst>
              <a:ext uri="{FF2B5EF4-FFF2-40B4-BE49-F238E27FC236}">
                <a16:creationId xmlns:a16="http://schemas.microsoft.com/office/drawing/2014/main" id="{26B8C3A7-CF38-4E04-BE3A-2FA4E329B6E2}"/>
              </a:ext>
            </a:extLst>
          </p:cNvPr>
          <p:cNvSpPr txBox="1"/>
          <p:nvPr/>
        </p:nvSpPr>
        <p:spPr>
          <a:xfrm>
            <a:off x="6222735" y="2409651"/>
            <a:ext cx="2254146" cy="400110"/>
          </a:xfrm>
          <a:prstGeom prst="rect">
            <a:avLst/>
          </a:prstGeom>
          <a:noFill/>
        </p:spPr>
        <p:txBody>
          <a:bodyPr wrap="square" rtlCol="0">
            <a:spAutoFit/>
          </a:bodyPr>
          <a:lstStyle/>
          <a:p>
            <a:pPr marL="0" marR="0" lvl="0" indent="0" algn="ctr" defTabSz="342892"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546A"/>
                </a:solidFill>
                <a:effectLst/>
                <a:uLnTx/>
                <a:uFillTx/>
                <a:latin typeface="Calibri" panose="020F0502020204030204"/>
                <a:ea typeface="+mn-ea"/>
                <a:cs typeface="+mn-cs"/>
              </a:rPr>
              <a:t>REGISTRATION</a:t>
            </a:r>
            <a:endParaRPr kumimoji="0" lang="cs-CZ" sz="2000" b="1"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pic>
        <p:nvPicPr>
          <p:cNvPr id="9" name="Picture 1">
            <a:extLst>
              <a:ext uri="{FF2B5EF4-FFF2-40B4-BE49-F238E27FC236}">
                <a16:creationId xmlns:a16="http://schemas.microsoft.com/office/drawing/2014/main" id="{FCE06686-1596-40A9-8D3C-94539D366BC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13184" y="642965"/>
            <a:ext cx="5667232" cy="4250424"/>
          </a:xfrm>
          <a:prstGeom prst="rect">
            <a:avLst/>
          </a:prstGeom>
        </p:spPr>
      </p:pic>
      <p:sp>
        <p:nvSpPr>
          <p:cNvPr id="2" name="Title 1">
            <a:extLst>
              <a:ext uri="{FF2B5EF4-FFF2-40B4-BE49-F238E27FC236}">
                <a16:creationId xmlns:a16="http://schemas.microsoft.com/office/drawing/2014/main" id="{388F7916-D0AA-0212-29BA-40093E43EE61}"/>
              </a:ext>
            </a:extLst>
          </p:cNvPr>
          <p:cNvSpPr>
            <a:spLocks noGrp="1"/>
          </p:cNvSpPr>
          <p:nvPr>
            <p:ph type="ctrTitle"/>
          </p:nvPr>
        </p:nvSpPr>
        <p:spPr>
          <a:xfrm>
            <a:off x="646113" y="360776"/>
            <a:ext cx="8142445" cy="1074166"/>
          </a:xfrm>
        </p:spPr>
        <p:txBody>
          <a:bodyPr/>
          <a:lstStyle/>
          <a:p>
            <a:r>
              <a:rPr lang="en-GB" sz="2800">
                <a:latin typeface="Raleway" panose="020B0503030101060003" pitchFamily="34" charset="0"/>
              </a:rPr>
              <a:t>The asylum application must be </a:t>
            </a:r>
            <a:r>
              <a:rPr lang="en-GB" sz="4000">
                <a:solidFill>
                  <a:srgbClr val="24234C"/>
                </a:solidFill>
                <a:latin typeface="Raleway" panose="020B0503030101060003" pitchFamily="34" charset="0"/>
              </a:rPr>
              <a:t>registered</a:t>
            </a:r>
            <a:r>
              <a:rPr lang="en-GB" sz="2800">
                <a:latin typeface="Raleway" panose="020B0503030101060003" pitchFamily="34" charset="0"/>
              </a:rPr>
              <a:t> </a:t>
            </a:r>
            <a:endParaRPr lang="cs-CZ" sz="4000">
              <a:solidFill>
                <a:srgbClr val="E0B002"/>
              </a:solidFill>
              <a:latin typeface="Raleway" panose="020B0503030101060003" pitchFamily="34" charset="0"/>
            </a:endParaRPr>
          </a:p>
        </p:txBody>
      </p:sp>
      <p:pic>
        <p:nvPicPr>
          <p:cNvPr id="3" name="16">
            <a:hlinkClick r:id="" action="ppaction://media"/>
            <a:extLst>
              <a:ext uri="{FF2B5EF4-FFF2-40B4-BE49-F238E27FC236}">
                <a16:creationId xmlns:a16="http://schemas.microsoft.com/office/drawing/2014/main" id="{98C55FDA-A439-4856-25D0-54A8666D83F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231440" y="4610213"/>
            <a:ext cx="347662" cy="347663"/>
          </a:xfrm>
          <a:prstGeom prst="rect">
            <a:avLst/>
          </a:prstGeom>
        </p:spPr>
      </p:pic>
      <p:pic>
        <p:nvPicPr>
          <p:cNvPr id="4" name="Bach-—-Prelude-in-C-(theme-ver.)_AdobeStock_501349562_preview">
            <a:hlinkClick r:id="" action="ppaction://media"/>
            <a:extLst>
              <a:ext uri="{FF2B5EF4-FFF2-40B4-BE49-F238E27FC236}">
                <a16:creationId xmlns:a16="http://schemas.microsoft.com/office/drawing/2014/main" id="{6748BD75-747A-2A0E-85BB-E4E610213BDB}"/>
              </a:ext>
            </a:extLst>
          </p:cNvPr>
          <p:cNvPicPr>
            <a:picLocks noChangeAspect="1"/>
          </p:cNvPicPr>
          <p:nvPr>
            <a:audioFile r:link="rId3"/>
            <p:extLst>
              <p:ext uri="{DAA4B4D4-6D71-4841-9C94-3DE7FCFB9230}">
                <p14:media xmlns:p14="http://schemas.microsoft.com/office/powerpoint/2010/main" r:embed="rId4">
                  <p14:trim end="8105"/>
                </p14:media>
              </p:ext>
            </p:extLst>
          </p:nvPr>
        </p:nvPicPr>
        <p:blipFill>
          <a:blip r:embed="rId10"/>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3905621593"/>
      </p:ext>
    </p:extLst>
  </p:cSld>
  <p:clrMapOvr>
    <a:masterClrMapping/>
  </p:clrMapOvr>
  <mc:AlternateContent xmlns:mc="http://schemas.openxmlformats.org/markup-compatibility/2006" xmlns:p14="http://schemas.microsoft.com/office/powerpoint/2010/main">
    <mc:Choice Requires="p14">
      <p:transition p14:dur="0" advClick="0" advTm="8500"/>
    </mc:Choice>
    <mc:Fallback xmlns="">
      <p:transition advClick="0" advTm="8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audio>
              <p:cMediaNode vol="3030" numSld="999" showWhenStopped="0">
                <p:cTn id="8"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AFAA18C-0FC3-48DE-A86E-DFC185837AF0}"/>
              </a:ext>
            </a:extLst>
          </p:cNvPr>
          <p:cNvSpPr txBox="1">
            <a:spLocks/>
          </p:cNvSpPr>
          <p:nvPr/>
        </p:nvSpPr>
        <p:spPr>
          <a:xfrm>
            <a:off x="655638" y="401424"/>
            <a:ext cx="4361634" cy="1079477"/>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025" b="1" kern="1200" cap="all" baseline="0">
                <a:solidFill>
                  <a:schemeClr val="tx1"/>
                </a:solidFill>
                <a:latin typeface="+mn-lt"/>
                <a:ea typeface="+mj-ea"/>
                <a:cs typeface="+mj-cs"/>
              </a:defRPr>
            </a:lvl1pPr>
          </a:lstStyle>
          <a:p>
            <a:r>
              <a:rPr lang="en-US">
                <a:latin typeface="Raleway" panose="020B0503030101060003" pitchFamily="34" charset="0"/>
              </a:rPr>
              <a:t>What will happen during </a:t>
            </a:r>
            <a:r>
              <a:rPr lang="en-US" sz="4400">
                <a:solidFill>
                  <a:srgbClr val="24234C"/>
                </a:solidFill>
                <a:latin typeface="Raleway" panose="020B0503030101060003" pitchFamily="34" charset="0"/>
              </a:rPr>
              <a:t>registration</a:t>
            </a:r>
            <a:endParaRPr lang="cs-CZ">
              <a:solidFill>
                <a:schemeClr val="bg2"/>
              </a:solidFill>
              <a:latin typeface="Raleway" panose="020B0503030101060003" pitchFamily="34" charset="0"/>
            </a:endParaRPr>
          </a:p>
        </p:txBody>
      </p:sp>
      <p:pic>
        <p:nvPicPr>
          <p:cNvPr id="2" name="17">
            <a:hlinkClick r:id="" action="ppaction://media"/>
            <a:extLst>
              <a:ext uri="{FF2B5EF4-FFF2-40B4-BE49-F238E27FC236}">
                <a16:creationId xmlns:a16="http://schemas.microsoft.com/office/drawing/2014/main" id="{B9F5048C-0395-1B55-2521-FCBAD144D4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02941" y="1156847"/>
            <a:ext cx="347662" cy="347663"/>
          </a:xfrm>
          <a:prstGeom prst="rect">
            <a:avLst/>
          </a:prstGeom>
        </p:spPr>
      </p:pic>
      <p:pic>
        <p:nvPicPr>
          <p:cNvPr id="3" name="Bach-—-Prelude-in-C-(theme-ver.)_AdobeStock_501349562_preview">
            <a:hlinkClick r:id="" action="ppaction://media"/>
            <a:extLst>
              <a:ext uri="{FF2B5EF4-FFF2-40B4-BE49-F238E27FC236}">
                <a16:creationId xmlns:a16="http://schemas.microsoft.com/office/drawing/2014/main" id="{80CFD3F5-27D4-A60B-5998-62A5554B5E87}"/>
              </a:ext>
            </a:extLst>
          </p:cNvPr>
          <p:cNvPicPr>
            <a:picLocks noChangeAspect="1"/>
          </p:cNvPicPr>
          <p:nvPr>
            <a:audioFile r:link="rId3"/>
            <p:extLst>
              <p:ext uri="{DAA4B4D4-6D71-4841-9C94-3DE7FCFB9230}">
                <p14:media xmlns:p14="http://schemas.microsoft.com/office/powerpoint/2010/main" r:embed="rId4">
                  <p14:trim end="8105"/>
                </p14:media>
              </p:ext>
            </p:extLst>
          </p:nvPr>
        </p:nvPicPr>
        <p:blipFill>
          <a:blip r:embed="rId6"/>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3686553034"/>
      </p:ext>
    </p:extLst>
  </p:cSld>
  <p:clrMapOvr>
    <a:masterClrMapping/>
  </p:clrMapOvr>
  <mc:AlternateContent xmlns:mc="http://schemas.openxmlformats.org/markup-compatibility/2006" xmlns:p14="http://schemas.microsoft.com/office/powerpoint/2010/main">
    <mc:Choice Requires="p14">
      <p:transition p14:dur="10" advClick="0" advTm="3500"/>
    </mc:Choice>
    <mc:Fallback xmlns="">
      <p:transition advClick="0" advTm="3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audio>
              <p:cMediaNode vol="3030" numSld="999" showWhenStopped="0">
                <p:cTn id="8"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AFAA18C-0FC3-48DE-A86E-DFC185837AF0}"/>
              </a:ext>
            </a:extLst>
          </p:cNvPr>
          <p:cNvSpPr txBox="1">
            <a:spLocks/>
          </p:cNvSpPr>
          <p:nvPr/>
        </p:nvSpPr>
        <p:spPr>
          <a:xfrm>
            <a:off x="655638" y="401424"/>
            <a:ext cx="4361634" cy="1079477"/>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025" b="1" kern="1200" cap="all" baseline="0">
                <a:solidFill>
                  <a:schemeClr val="tx1"/>
                </a:solidFill>
                <a:latin typeface="+mn-lt"/>
                <a:ea typeface="+mj-ea"/>
                <a:cs typeface="+mj-cs"/>
              </a:defRPr>
            </a:lvl1pPr>
          </a:lstStyle>
          <a:p>
            <a:r>
              <a:rPr lang="en-US">
                <a:latin typeface="Raleway" panose="020B0503030101060003" pitchFamily="34" charset="0"/>
              </a:rPr>
              <a:t>What will happen during </a:t>
            </a:r>
            <a:r>
              <a:rPr lang="en-US" sz="4400">
                <a:solidFill>
                  <a:srgbClr val="24234C"/>
                </a:solidFill>
                <a:latin typeface="Raleway" panose="020B0503030101060003" pitchFamily="34" charset="0"/>
              </a:rPr>
              <a:t>registration</a:t>
            </a:r>
            <a:endParaRPr lang="cs-CZ">
              <a:solidFill>
                <a:schemeClr val="bg2"/>
              </a:solidFill>
              <a:latin typeface="Raleway" panose="020B0503030101060003" pitchFamily="34" charset="0"/>
            </a:endParaRPr>
          </a:p>
        </p:txBody>
      </p:sp>
      <p:pic>
        <p:nvPicPr>
          <p:cNvPr id="5" name="Picture 1">
            <a:extLst>
              <a:ext uri="{FF2B5EF4-FFF2-40B4-BE49-F238E27FC236}">
                <a16:creationId xmlns:a16="http://schemas.microsoft.com/office/drawing/2014/main" id="{D050BE8E-948B-2124-E5FC-0E86C2E31A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6283" y="1918601"/>
            <a:ext cx="2160000" cy="2160000"/>
          </a:xfrm>
          <a:prstGeom prst="rect">
            <a:avLst/>
          </a:prstGeom>
        </p:spPr>
      </p:pic>
      <p:sp>
        <p:nvSpPr>
          <p:cNvPr id="8" name="Text 1">
            <a:extLst>
              <a:ext uri="{FF2B5EF4-FFF2-40B4-BE49-F238E27FC236}">
                <a16:creationId xmlns:a16="http://schemas.microsoft.com/office/drawing/2014/main" id="{E81DB387-8167-2704-1A9C-C390276716C2}"/>
              </a:ext>
            </a:extLst>
          </p:cNvPr>
          <p:cNvSpPr txBox="1">
            <a:spLocks/>
          </p:cNvSpPr>
          <p:nvPr/>
        </p:nvSpPr>
        <p:spPr>
          <a:xfrm>
            <a:off x="655638" y="4197768"/>
            <a:ext cx="8614395" cy="675740"/>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r>
              <a:rPr lang="en-US" sz="1600">
                <a:latin typeface="Raleway" panose="020B0503030101060003" pitchFamily="34" charset="0"/>
              </a:rPr>
              <a:t>Your fingerprints will be taken.</a:t>
            </a:r>
            <a:endParaRPr lang="cs-CZ" sz="1600">
              <a:latin typeface="Raleway" panose="020B0503030101060003" pitchFamily="34" charset="0"/>
            </a:endParaRPr>
          </a:p>
        </p:txBody>
      </p:sp>
      <p:pic>
        <p:nvPicPr>
          <p:cNvPr id="2" name="18">
            <a:hlinkClick r:id="" action="ppaction://media"/>
            <a:extLst>
              <a:ext uri="{FF2B5EF4-FFF2-40B4-BE49-F238E27FC236}">
                <a16:creationId xmlns:a16="http://schemas.microsoft.com/office/drawing/2014/main" id="{F6370C98-608B-D4A5-40AD-62F05800A5F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06175" y="4525845"/>
            <a:ext cx="347662" cy="347663"/>
          </a:xfrm>
          <a:prstGeom prst="rect">
            <a:avLst/>
          </a:prstGeom>
        </p:spPr>
      </p:pic>
      <p:pic>
        <p:nvPicPr>
          <p:cNvPr id="3" name="Bach-—-Prelude-in-C-(theme-ver.)_AdobeStock_501349562_preview">
            <a:hlinkClick r:id="" action="ppaction://media"/>
            <a:extLst>
              <a:ext uri="{FF2B5EF4-FFF2-40B4-BE49-F238E27FC236}">
                <a16:creationId xmlns:a16="http://schemas.microsoft.com/office/drawing/2014/main" id="{507C32F4-2275-86EF-1528-7A4B73B0511E}"/>
              </a:ext>
            </a:extLst>
          </p:cNvPr>
          <p:cNvPicPr>
            <a:picLocks noChangeAspect="1"/>
          </p:cNvPicPr>
          <p:nvPr>
            <a:audioFile r:link="rId3"/>
            <p:extLst>
              <p:ext uri="{DAA4B4D4-6D71-4841-9C94-3DE7FCFB9230}">
                <p14:media xmlns:p14="http://schemas.microsoft.com/office/powerpoint/2010/main" r:embed="rId4">
                  <p14:trim end="8105"/>
                </p14:media>
              </p:ext>
            </p:extLst>
          </p:nvPr>
        </p:nvPicPr>
        <p:blipFill>
          <a:blip r:embed="rId7"/>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3581487880"/>
      </p:ext>
    </p:extLst>
  </p:cSld>
  <p:clrMapOvr>
    <a:masterClrMapping/>
  </p:clrMapOvr>
  <p:transition advClick="0" advTm="35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audio>
              <p:cMediaNode vol="3030" numSld="999" showWhenStopped="0">
                <p:cTn id="8"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AFAA18C-0FC3-48DE-A86E-DFC185837AF0}"/>
              </a:ext>
            </a:extLst>
          </p:cNvPr>
          <p:cNvSpPr txBox="1">
            <a:spLocks/>
          </p:cNvSpPr>
          <p:nvPr/>
        </p:nvSpPr>
        <p:spPr>
          <a:xfrm>
            <a:off x="655638" y="401424"/>
            <a:ext cx="4361634" cy="1079477"/>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025" b="1" kern="1200" cap="all" baseline="0">
                <a:solidFill>
                  <a:schemeClr val="tx1"/>
                </a:solidFill>
                <a:latin typeface="+mn-lt"/>
                <a:ea typeface="+mj-ea"/>
                <a:cs typeface="+mj-cs"/>
              </a:defRPr>
            </a:lvl1pPr>
          </a:lstStyle>
          <a:p>
            <a:r>
              <a:rPr lang="en-US">
                <a:latin typeface="Raleway" panose="020B0503030101060003" pitchFamily="34" charset="0"/>
              </a:rPr>
              <a:t>What will happen during </a:t>
            </a:r>
            <a:r>
              <a:rPr lang="en-US" sz="4400">
                <a:solidFill>
                  <a:srgbClr val="24234C"/>
                </a:solidFill>
                <a:latin typeface="Raleway" panose="020B0503030101060003" pitchFamily="34" charset="0"/>
              </a:rPr>
              <a:t>registration</a:t>
            </a:r>
            <a:endParaRPr lang="cs-CZ">
              <a:solidFill>
                <a:schemeClr val="bg2"/>
              </a:solidFill>
              <a:latin typeface="Raleway" panose="020B0503030101060003" pitchFamily="34" charset="0"/>
            </a:endParaRPr>
          </a:p>
        </p:txBody>
      </p:sp>
      <p:pic>
        <p:nvPicPr>
          <p:cNvPr id="16" name="Picture 1">
            <a:extLst>
              <a:ext uri="{FF2B5EF4-FFF2-40B4-BE49-F238E27FC236}">
                <a16:creationId xmlns:a16="http://schemas.microsoft.com/office/drawing/2014/main" id="{7E82ED64-42A3-4ABA-B5DA-EC5215A381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5402" y="414864"/>
            <a:ext cx="952609" cy="952609"/>
          </a:xfrm>
          <a:prstGeom prst="rect">
            <a:avLst/>
          </a:prstGeom>
        </p:spPr>
      </p:pic>
      <p:sp>
        <p:nvSpPr>
          <p:cNvPr id="2" name="Text 1">
            <a:extLst>
              <a:ext uri="{FF2B5EF4-FFF2-40B4-BE49-F238E27FC236}">
                <a16:creationId xmlns:a16="http://schemas.microsoft.com/office/drawing/2014/main" id="{651BB065-7076-D035-D2CE-21C0EF452F73}"/>
              </a:ext>
            </a:extLst>
          </p:cNvPr>
          <p:cNvSpPr txBox="1">
            <a:spLocks/>
          </p:cNvSpPr>
          <p:nvPr/>
        </p:nvSpPr>
        <p:spPr>
          <a:xfrm>
            <a:off x="6581265" y="594528"/>
            <a:ext cx="1707905" cy="525413"/>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pPr>
              <a:lnSpc>
                <a:spcPct val="100000"/>
              </a:lnSpc>
            </a:pPr>
            <a:r>
              <a:rPr lang="en-US" sz="1400">
                <a:latin typeface="Raleway" panose="020B0503030101060003" pitchFamily="34" charset="0"/>
              </a:rPr>
              <a:t>Your fingerprints will be taken.</a:t>
            </a:r>
            <a:endParaRPr lang="cs-CZ" sz="1400">
              <a:latin typeface="Raleway" panose="020B0503030101060003" pitchFamily="34" charset="0"/>
            </a:endParaRPr>
          </a:p>
        </p:txBody>
      </p:sp>
      <p:pic>
        <p:nvPicPr>
          <p:cNvPr id="5" name="Picture 2">
            <a:extLst>
              <a:ext uri="{FF2B5EF4-FFF2-40B4-BE49-F238E27FC236}">
                <a16:creationId xmlns:a16="http://schemas.microsoft.com/office/drawing/2014/main" id="{B2D93F97-E358-71A9-2B0F-EC865C9DC42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553571" y="1833379"/>
            <a:ext cx="2162126" cy="2160000"/>
          </a:xfrm>
          <a:prstGeom prst="rect">
            <a:avLst/>
          </a:prstGeom>
        </p:spPr>
      </p:pic>
      <p:sp>
        <p:nvSpPr>
          <p:cNvPr id="7" name="Text 1">
            <a:extLst>
              <a:ext uri="{FF2B5EF4-FFF2-40B4-BE49-F238E27FC236}">
                <a16:creationId xmlns:a16="http://schemas.microsoft.com/office/drawing/2014/main" id="{598CB703-AFBE-28E7-19DD-655B03B39D4A}"/>
              </a:ext>
            </a:extLst>
          </p:cNvPr>
          <p:cNvSpPr>
            <a:spLocks noGrp="1"/>
          </p:cNvSpPr>
          <p:nvPr>
            <p:ph type="subTitle" idx="1"/>
          </p:nvPr>
        </p:nvSpPr>
        <p:spPr>
          <a:xfrm>
            <a:off x="655638" y="4197768"/>
            <a:ext cx="8614395" cy="675740"/>
          </a:xfrm>
        </p:spPr>
        <p:txBody>
          <a:bodyPr>
            <a:normAutofit/>
          </a:bodyPr>
          <a:lstStyle/>
          <a:p>
            <a:r>
              <a:rPr lang="en-US" sz="1600">
                <a:latin typeface="Raleway" panose="020B0503030101060003" pitchFamily="34" charset="0"/>
              </a:rPr>
              <a:t>You will be photographed.</a:t>
            </a:r>
            <a:endParaRPr lang="cs-CZ" sz="1600">
              <a:latin typeface="Raleway" panose="020B0503030101060003" pitchFamily="34" charset="0"/>
            </a:endParaRPr>
          </a:p>
        </p:txBody>
      </p:sp>
      <p:pic>
        <p:nvPicPr>
          <p:cNvPr id="3" name="19">
            <a:hlinkClick r:id="" action="ppaction://media"/>
            <a:extLst>
              <a:ext uri="{FF2B5EF4-FFF2-40B4-BE49-F238E27FC236}">
                <a16:creationId xmlns:a16="http://schemas.microsoft.com/office/drawing/2014/main" id="{41EC0F12-B234-E60A-EA5A-902CA4F4BF9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196718" y="4361807"/>
            <a:ext cx="347662" cy="347662"/>
          </a:xfrm>
          <a:prstGeom prst="rect">
            <a:avLst/>
          </a:prstGeom>
        </p:spPr>
      </p:pic>
      <p:pic>
        <p:nvPicPr>
          <p:cNvPr id="4" name="Bach-—-Prelude-in-C-(theme-ver.)_AdobeStock_501349562_preview">
            <a:hlinkClick r:id="" action="ppaction://media"/>
            <a:extLst>
              <a:ext uri="{FF2B5EF4-FFF2-40B4-BE49-F238E27FC236}">
                <a16:creationId xmlns:a16="http://schemas.microsoft.com/office/drawing/2014/main" id="{0DA8C82B-C9B0-82DA-31D2-5C2D402F38AF}"/>
              </a:ext>
            </a:extLst>
          </p:cNvPr>
          <p:cNvPicPr>
            <a:picLocks noChangeAspect="1"/>
          </p:cNvPicPr>
          <p:nvPr>
            <a:audioFile r:link="rId3"/>
            <p:extLst>
              <p:ext uri="{DAA4B4D4-6D71-4841-9C94-3DE7FCFB9230}">
                <p14:media xmlns:p14="http://schemas.microsoft.com/office/powerpoint/2010/main" r:embed="rId4">
                  <p14:trim end="8105"/>
                </p14:media>
              </p:ext>
            </p:extLst>
          </p:nvPr>
        </p:nvPicPr>
        <p:blipFill>
          <a:blip r:embed="rId8"/>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4137923445"/>
      </p:ext>
    </p:extLst>
  </p:cSld>
  <p:clrMapOvr>
    <a:masterClrMapping/>
  </p:clrMapOvr>
  <p:transition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audio>
              <p:cMediaNode vol="3030" numSld="999" showWhenStopped="0">
                <p:cTn id="8"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AFAA18C-0FC3-48DE-A86E-DFC185837AF0}"/>
              </a:ext>
            </a:extLst>
          </p:cNvPr>
          <p:cNvSpPr txBox="1">
            <a:spLocks/>
          </p:cNvSpPr>
          <p:nvPr/>
        </p:nvSpPr>
        <p:spPr>
          <a:xfrm>
            <a:off x="655638" y="401424"/>
            <a:ext cx="4361634" cy="1079477"/>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025" b="1" kern="1200" cap="all" baseline="0">
                <a:solidFill>
                  <a:schemeClr val="tx1"/>
                </a:solidFill>
                <a:latin typeface="+mn-lt"/>
                <a:ea typeface="+mj-ea"/>
                <a:cs typeface="+mj-cs"/>
              </a:defRPr>
            </a:lvl1pPr>
          </a:lstStyle>
          <a:p>
            <a:r>
              <a:rPr lang="en-US">
                <a:latin typeface="Raleway" panose="020B0503030101060003" pitchFamily="34" charset="0"/>
              </a:rPr>
              <a:t>What will happen during </a:t>
            </a:r>
            <a:r>
              <a:rPr lang="en-US" sz="4400">
                <a:solidFill>
                  <a:srgbClr val="24234C"/>
                </a:solidFill>
                <a:latin typeface="Raleway" panose="020B0503030101060003" pitchFamily="34" charset="0"/>
              </a:rPr>
              <a:t>registration</a:t>
            </a:r>
            <a:endParaRPr lang="cs-CZ">
              <a:solidFill>
                <a:srgbClr val="24234C"/>
              </a:solidFill>
              <a:latin typeface="Raleway" panose="020B0503030101060003" pitchFamily="34" charset="0"/>
            </a:endParaRPr>
          </a:p>
        </p:txBody>
      </p:sp>
      <p:sp>
        <p:nvSpPr>
          <p:cNvPr id="7" name="Text 3">
            <a:extLst>
              <a:ext uri="{FF2B5EF4-FFF2-40B4-BE49-F238E27FC236}">
                <a16:creationId xmlns:a16="http://schemas.microsoft.com/office/drawing/2014/main" id="{66954DDA-1534-B8FA-8977-11E82A5D6D36}"/>
              </a:ext>
            </a:extLst>
          </p:cNvPr>
          <p:cNvSpPr>
            <a:spLocks noGrp="1"/>
          </p:cNvSpPr>
          <p:nvPr>
            <p:ph type="subTitle" idx="1"/>
          </p:nvPr>
        </p:nvSpPr>
        <p:spPr>
          <a:xfrm>
            <a:off x="655638" y="4211102"/>
            <a:ext cx="8318762" cy="675740"/>
          </a:xfrm>
        </p:spPr>
        <p:txBody>
          <a:bodyPr>
            <a:noAutofit/>
          </a:bodyPr>
          <a:lstStyle/>
          <a:p>
            <a:r>
              <a:rPr lang="en-US" sz="1600" dirty="0">
                <a:latin typeface="Raleway" panose="020B0503030101060003" pitchFamily="34" charset="0"/>
              </a:rPr>
              <a:t>An officer will ask about your name, your country, your date of birth and other details</a:t>
            </a:r>
            <a:r>
              <a:rPr lang="en-GB" sz="1600" dirty="0">
                <a:latin typeface="Raleway" panose="020B0503030101060003" pitchFamily="34" charset="0"/>
              </a:rPr>
              <a:t>.</a:t>
            </a:r>
            <a:endParaRPr lang="en-US" sz="1600" b="1" dirty="0">
              <a:latin typeface="Raleway" panose="020B0503030101060003" pitchFamily="34" charset="0"/>
            </a:endParaRPr>
          </a:p>
        </p:txBody>
      </p:sp>
      <p:pic>
        <p:nvPicPr>
          <p:cNvPr id="8" name="Picture 2">
            <a:extLst>
              <a:ext uri="{FF2B5EF4-FFF2-40B4-BE49-F238E27FC236}">
                <a16:creationId xmlns:a16="http://schemas.microsoft.com/office/drawing/2014/main" id="{0E2F3B01-D100-1FF6-4DC1-A6001C56E45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425981" y="1480901"/>
            <a:ext cx="953546" cy="952609"/>
          </a:xfrm>
          <a:prstGeom prst="rect">
            <a:avLst/>
          </a:prstGeom>
        </p:spPr>
      </p:pic>
      <p:sp>
        <p:nvSpPr>
          <p:cNvPr id="9" name="Text 2">
            <a:extLst>
              <a:ext uri="{FF2B5EF4-FFF2-40B4-BE49-F238E27FC236}">
                <a16:creationId xmlns:a16="http://schemas.microsoft.com/office/drawing/2014/main" id="{5D7BA69A-C48F-98EA-30E6-D8CB734C4689}"/>
              </a:ext>
            </a:extLst>
          </p:cNvPr>
          <p:cNvSpPr txBox="1">
            <a:spLocks/>
          </p:cNvSpPr>
          <p:nvPr/>
        </p:nvSpPr>
        <p:spPr>
          <a:xfrm>
            <a:off x="6581265" y="1485875"/>
            <a:ext cx="1639957" cy="662468"/>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pPr>
              <a:lnSpc>
                <a:spcPct val="100000"/>
              </a:lnSpc>
            </a:pPr>
            <a:r>
              <a:rPr lang="en-US" sz="1400">
                <a:latin typeface="Raleway" panose="020B0503030101060003" pitchFamily="34" charset="0"/>
              </a:rPr>
              <a:t>You will be photographed.</a:t>
            </a:r>
            <a:endParaRPr lang="cs-CZ" sz="1400">
              <a:latin typeface="Raleway" panose="020B0503030101060003" pitchFamily="34" charset="0"/>
            </a:endParaRPr>
          </a:p>
        </p:txBody>
      </p:sp>
      <p:pic>
        <p:nvPicPr>
          <p:cNvPr id="11" name="Picture 1">
            <a:extLst>
              <a:ext uri="{FF2B5EF4-FFF2-40B4-BE49-F238E27FC236}">
                <a16:creationId xmlns:a16="http://schemas.microsoft.com/office/drawing/2014/main" id="{EE7E7AD5-92E3-7988-E22B-43600980FB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5402" y="414864"/>
            <a:ext cx="952609" cy="952609"/>
          </a:xfrm>
          <a:prstGeom prst="rect">
            <a:avLst/>
          </a:prstGeom>
        </p:spPr>
      </p:pic>
      <p:sp>
        <p:nvSpPr>
          <p:cNvPr id="13" name="Text 1">
            <a:extLst>
              <a:ext uri="{FF2B5EF4-FFF2-40B4-BE49-F238E27FC236}">
                <a16:creationId xmlns:a16="http://schemas.microsoft.com/office/drawing/2014/main" id="{DE72C038-52DE-9C19-1786-11689EC945DC}"/>
              </a:ext>
            </a:extLst>
          </p:cNvPr>
          <p:cNvSpPr txBox="1">
            <a:spLocks/>
          </p:cNvSpPr>
          <p:nvPr/>
        </p:nvSpPr>
        <p:spPr>
          <a:xfrm>
            <a:off x="6581265" y="594528"/>
            <a:ext cx="1707905" cy="525413"/>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pPr>
              <a:lnSpc>
                <a:spcPct val="100000"/>
              </a:lnSpc>
            </a:pPr>
            <a:r>
              <a:rPr lang="en-US" sz="1400">
                <a:latin typeface="Raleway" panose="020B0503030101060003" pitchFamily="34" charset="0"/>
              </a:rPr>
              <a:t>Your fingerprints will be taken.</a:t>
            </a:r>
            <a:endParaRPr lang="cs-CZ" sz="1400">
              <a:latin typeface="Raleway" panose="020B0503030101060003" pitchFamily="34" charset="0"/>
            </a:endParaRPr>
          </a:p>
        </p:txBody>
      </p:sp>
      <p:pic>
        <p:nvPicPr>
          <p:cNvPr id="2" name="Picture 3">
            <a:extLst>
              <a:ext uri="{FF2B5EF4-FFF2-40B4-BE49-F238E27FC236}">
                <a16:creationId xmlns:a16="http://schemas.microsoft.com/office/drawing/2014/main" id="{436444C9-ACFF-136C-55A6-8BE9D355A7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7440" y="1858686"/>
            <a:ext cx="2159999" cy="2159999"/>
          </a:xfrm>
          <a:prstGeom prst="rect">
            <a:avLst/>
          </a:prstGeom>
        </p:spPr>
      </p:pic>
      <p:pic>
        <p:nvPicPr>
          <p:cNvPr id="3" name="20">
            <a:hlinkClick r:id="" action="ppaction://media"/>
            <a:extLst>
              <a:ext uri="{FF2B5EF4-FFF2-40B4-BE49-F238E27FC236}">
                <a16:creationId xmlns:a16="http://schemas.microsoft.com/office/drawing/2014/main" id="{1F2E0FB4-0520-A9CE-7913-9A024B0689B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197677" y="4278315"/>
            <a:ext cx="347662" cy="347662"/>
          </a:xfrm>
          <a:prstGeom prst="rect">
            <a:avLst/>
          </a:prstGeom>
        </p:spPr>
      </p:pic>
      <p:pic>
        <p:nvPicPr>
          <p:cNvPr id="4" name="Bach-—-Prelude-in-C-(theme-ver.)_AdobeStock_501349562_preview">
            <a:hlinkClick r:id="" action="ppaction://media"/>
            <a:extLst>
              <a:ext uri="{FF2B5EF4-FFF2-40B4-BE49-F238E27FC236}">
                <a16:creationId xmlns:a16="http://schemas.microsoft.com/office/drawing/2014/main" id="{0D5B0837-AB5C-5525-71B3-C77C7B9B81D3}"/>
              </a:ext>
            </a:extLst>
          </p:cNvPr>
          <p:cNvPicPr>
            <a:picLocks noChangeAspect="1"/>
          </p:cNvPicPr>
          <p:nvPr>
            <a:audioFile r:link="rId3"/>
            <p:extLst>
              <p:ext uri="{DAA4B4D4-6D71-4841-9C94-3DE7FCFB9230}">
                <p14:media xmlns:p14="http://schemas.microsoft.com/office/powerpoint/2010/main" r:embed="rId4">
                  <p14:trim end="8105"/>
                </p14:media>
              </p:ext>
            </p:extLst>
          </p:nvPr>
        </p:nvPicPr>
        <p:blipFill>
          <a:blip r:embed="rId9"/>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760481971"/>
      </p:ext>
    </p:extLst>
  </p:cSld>
  <p:clrMapOvr>
    <a:masterClrMapping/>
  </p:clrMapOvr>
  <p:transition advClick="0" advTm="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0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audio>
              <p:cMediaNode vol="3030" numSld="999" showWhenStopped="0">
                <p:cTn id="8"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AFAA18C-0FC3-48DE-A86E-DFC185837AF0}"/>
              </a:ext>
            </a:extLst>
          </p:cNvPr>
          <p:cNvSpPr txBox="1">
            <a:spLocks/>
          </p:cNvSpPr>
          <p:nvPr/>
        </p:nvSpPr>
        <p:spPr>
          <a:xfrm>
            <a:off x="655638" y="401424"/>
            <a:ext cx="4361634" cy="1079477"/>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025" b="1" kern="1200" cap="all" baseline="0">
                <a:solidFill>
                  <a:schemeClr val="tx1"/>
                </a:solidFill>
                <a:latin typeface="+mn-lt"/>
                <a:ea typeface="+mj-ea"/>
                <a:cs typeface="+mj-cs"/>
              </a:defRPr>
            </a:lvl1pPr>
          </a:lstStyle>
          <a:p>
            <a:r>
              <a:rPr lang="en-US">
                <a:latin typeface="Raleway" panose="020B0503030101060003" pitchFamily="34" charset="0"/>
              </a:rPr>
              <a:t>What will happen during </a:t>
            </a:r>
            <a:r>
              <a:rPr lang="en-US" sz="4400">
                <a:solidFill>
                  <a:srgbClr val="24234C"/>
                </a:solidFill>
                <a:latin typeface="Raleway" panose="020B0503030101060003" pitchFamily="34" charset="0"/>
              </a:rPr>
              <a:t>registration</a:t>
            </a:r>
            <a:endParaRPr lang="cs-CZ">
              <a:solidFill>
                <a:srgbClr val="24234C"/>
              </a:solidFill>
              <a:latin typeface="Raleway" panose="020B0503030101060003" pitchFamily="34" charset="0"/>
            </a:endParaRPr>
          </a:p>
        </p:txBody>
      </p:sp>
      <p:pic>
        <p:nvPicPr>
          <p:cNvPr id="5" name="Picture 4">
            <a:extLst>
              <a:ext uri="{FF2B5EF4-FFF2-40B4-BE49-F238E27FC236}">
                <a16:creationId xmlns:a16="http://schemas.microsoft.com/office/drawing/2014/main" id="{BBBE3B41-3918-E6A5-719C-D4AADFA1E1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2230" y="2056888"/>
            <a:ext cx="2280578" cy="2160000"/>
          </a:xfrm>
          <a:prstGeom prst="rect">
            <a:avLst/>
          </a:prstGeom>
        </p:spPr>
      </p:pic>
      <p:sp>
        <p:nvSpPr>
          <p:cNvPr id="7" name="Text 4">
            <a:extLst>
              <a:ext uri="{FF2B5EF4-FFF2-40B4-BE49-F238E27FC236}">
                <a16:creationId xmlns:a16="http://schemas.microsoft.com/office/drawing/2014/main" id="{D69AE884-D9E0-0702-90C6-0EE31CEF0011}"/>
              </a:ext>
            </a:extLst>
          </p:cNvPr>
          <p:cNvSpPr>
            <a:spLocks noGrp="1"/>
          </p:cNvSpPr>
          <p:nvPr>
            <p:ph type="subTitle" idx="1"/>
          </p:nvPr>
        </p:nvSpPr>
        <p:spPr>
          <a:xfrm>
            <a:off x="655638" y="4197768"/>
            <a:ext cx="8614395" cy="675740"/>
          </a:xfrm>
        </p:spPr>
        <p:txBody>
          <a:bodyPr>
            <a:normAutofit/>
          </a:bodyPr>
          <a:lstStyle/>
          <a:p>
            <a:r>
              <a:rPr lang="en-US" sz="1600">
                <a:latin typeface="Raleway" panose="020B0503030101060003" pitchFamily="34" charset="0"/>
              </a:rPr>
              <a:t>You must submit any identity documents that you have.</a:t>
            </a:r>
            <a:endParaRPr lang="cs-CZ" sz="1600">
              <a:latin typeface="Raleway" panose="020B0503030101060003" pitchFamily="34" charset="0"/>
            </a:endParaRPr>
          </a:p>
        </p:txBody>
      </p:sp>
      <p:sp>
        <p:nvSpPr>
          <p:cNvPr id="3" name="Text 3">
            <a:extLst>
              <a:ext uri="{FF2B5EF4-FFF2-40B4-BE49-F238E27FC236}">
                <a16:creationId xmlns:a16="http://schemas.microsoft.com/office/drawing/2014/main" id="{69FE5F9F-E08A-3561-B0AC-D82AAB257944}"/>
              </a:ext>
            </a:extLst>
          </p:cNvPr>
          <p:cNvSpPr txBox="1">
            <a:spLocks/>
          </p:cNvSpPr>
          <p:nvPr/>
        </p:nvSpPr>
        <p:spPr>
          <a:xfrm>
            <a:off x="6581265" y="2743543"/>
            <a:ext cx="2244618" cy="588592"/>
          </a:xfrm>
          <a:prstGeom prst="rect">
            <a:avLst/>
          </a:prstGeom>
        </p:spPr>
        <p:txBody>
          <a:bodyPr vert="horz" lIns="0" tIns="0" rIns="0" bIns="0" rtlCol="0">
            <a:noAutofit/>
          </a:bodyPr>
          <a:lstStyle>
            <a:lvl1pPr marL="0" indent="0" algn="l" defTabSz="685800" rtl="0" eaLnBrk="1" latinLnBrk="0" hangingPunct="1">
              <a:lnSpc>
                <a:spcPts val="1500"/>
              </a:lnSpc>
              <a:spcBef>
                <a:spcPts val="0"/>
              </a:spcBef>
              <a:buFont typeface="Arial" panose="020B0604020202020204" pitchFamily="34" charset="0"/>
              <a:buNone/>
              <a:defRPr sz="1425"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400">
                <a:latin typeface="Raleway" panose="020B0503030101060003" pitchFamily="34" charset="0"/>
              </a:rPr>
              <a:t>An officer will ask about your personal details.</a:t>
            </a:r>
            <a:endParaRPr lang="cs-CZ" sz="1400">
              <a:latin typeface="Raleway" panose="020B0503030101060003" pitchFamily="34" charset="0"/>
            </a:endParaRPr>
          </a:p>
        </p:txBody>
      </p:sp>
      <p:pic>
        <p:nvPicPr>
          <p:cNvPr id="8" name="Picture 2">
            <a:extLst>
              <a:ext uri="{FF2B5EF4-FFF2-40B4-BE49-F238E27FC236}">
                <a16:creationId xmlns:a16="http://schemas.microsoft.com/office/drawing/2014/main" id="{AA38A0B2-DAC8-E7AD-FAD8-C187D54D0F8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425981" y="1480901"/>
            <a:ext cx="953546" cy="952609"/>
          </a:xfrm>
          <a:prstGeom prst="rect">
            <a:avLst/>
          </a:prstGeom>
        </p:spPr>
      </p:pic>
      <p:sp>
        <p:nvSpPr>
          <p:cNvPr id="9" name="Text 2">
            <a:extLst>
              <a:ext uri="{FF2B5EF4-FFF2-40B4-BE49-F238E27FC236}">
                <a16:creationId xmlns:a16="http://schemas.microsoft.com/office/drawing/2014/main" id="{C62840C3-D20E-132A-EF9C-E02541BAD8BB}"/>
              </a:ext>
            </a:extLst>
          </p:cNvPr>
          <p:cNvSpPr txBox="1">
            <a:spLocks/>
          </p:cNvSpPr>
          <p:nvPr/>
        </p:nvSpPr>
        <p:spPr>
          <a:xfrm>
            <a:off x="6581265" y="1485875"/>
            <a:ext cx="1639957" cy="662468"/>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pPr>
              <a:lnSpc>
                <a:spcPct val="100000"/>
              </a:lnSpc>
            </a:pPr>
            <a:r>
              <a:rPr lang="en-US" sz="1400">
                <a:latin typeface="Raleway" panose="020B0503030101060003" pitchFamily="34" charset="0"/>
              </a:rPr>
              <a:t>You will be photographed.</a:t>
            </a:r>
            <a:endParaRPr lang="cs-CZ" sz="1400">
              <a:latin typeface="Raleway" panose="020B0503030101060003" pitchFamily="34" charset="0"/>
            </a:endParaRPr>
          </a:p>
        </p:txBody>
      </p:sp>
      <p:pic>
        <p:nvPicPr>
          <p:cNvPr id="11" name="Picture 1">
            <a:extLst>
              <a:ext uri="{FF2B5EF4-FFF2-40B4-BE49-F238E27FC236}">
                <a16:creationId xmlns:a16="http://schemas.microsoft.com/office/drawing/2014/main" id="{E3B4975E-8539-CE81-927B-A2D00AE061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5402" y="414864"/>
            <a:ext cx="952609" cy="952609"/>
          </a:xfrm>
          <a:prstGeom prst="rect">
            <a:avLst/>
          </a:prstGeom>
        </p:spPr>
      </p:pic>
      <p:sp>
        <p:nvSpPr>
          <p:cNvPr id="13" name="Text 1">
            <a:extLst>
              <a:ext uri="{FF2B5EF4-FFF2-40B4-BE49-F238E27FC236}">
                <a16:creationId xmlns:a16="http://schemas.microsoft.com/office/drawing/2014/main" id="{F0783BC0-D2A1-C7AF-0D59-BCD3F6BFCD6F}"/>
              </a:ext>
            </a:extLst>
          </p:cNvPr>
          <p:cNvSpPr txBox="1">
            <a:spLocks/>
          </p:cNvSpPr>
          <p:nvPr/>
        </p:nvSpPr>
        <p:spPr>
          <a:xfrm>
            <a:off x="6581265" y="594528"/>
            <a:ext cx="1707905" cy="525413"/>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pPr>
              <a:lnSpc>
                <a:spcPct val="100000"/>
              </a:lnSpc>
            </a:pPr>
            <a:r>
              <a:rPr lang="en-US" sz="1400">
                <a:latin typeface="Raleway" panose="020B0503030101060003" pitchFamily="34" charset="0"/>
              </a:rPr>
              <a:t>Your fingerprints will be taken.</a:t>
            </a:r>
            <a:endParaRPr lang="cs-CZ" sz="1400">
              <a:latin typeface="Raleway" panose="020B0503030101060003" pitchFamily="34" charset="0"/>
            </a:endParaRPr>
          </a:p>
        </p:txBody>
      </p:sp>
      <p:pic>
        <p:nvPicPr>
          <p:cNvPr id="4" name="Picture 3">
            <a:extLst>
              <a:ext uri="{FF2B5EF4-FFF2-40B4-BE49-F238E27FC236}">
                <a16:creationId xmlns:a16="http://schemas.microsoft.com/office/drawing/2014/main" id="{159FD095-9B40-C68A-9987-1B25579C897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73922" y="2526032"/>
            <a:ext cx="952609" cy="952609"/>
          </a:xfrm>
          <a:prstGeom prst="rect">
            <a:avLst/>
          </a:prstGeom>
        </p:spPr>
      </p:pic>
      <p:pic>
        <p:nvPicPr>
          <p:cNvPr id="2" name="21">
            <a:hlinkClick r:id="" action="ppaction://media"/>
            <a:extLst>
              <a:ext uri="{FF2B5EF4-FFF2-40B4-BE49-F238E27FC236}">
                <a16:creationId xmlns:a16="http://schemas.microsoft.com/office/drawing/2014/main" id="{3AEABEA6-D0A1-0522-7FA3-D04F8FC03D5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223802" y="4274707"/>
            <a:ext cx="347662" cy="347663"/>
          </a:xfrm>
          <a:prstGeom prst="rect">
            <a:avLst/>
          </a:prstGeom>
        </p:spPr>
      </p:pic>
      <p:pic>
        <p:nvPicPr>
          <p:cNvPr id="10" name="Bach-—-Prelude-in-C-(theme-ver.)_AdobeStock_501349562_preview">
            <a:hlinkClick r:id="" action="ppaction://media"/>
            <a:extLst>
              <a:ext uri="{FF2B5EF4-FFF2-40B4-BE49-F238E27FC236}">
                <a16:creationId xmlns:a16="http://schemas.microsoft.com/office/drawing/2014/main" id="{A7FD6E6D-422F-E482-91F4-271284800D05}"/>
              </a:ext>
            </a:extLst>
          </p:cNvPr>
          <p:cNvPicPr>
            <a:picLocks noChangeAspect="1"/>
          </p:cNvPicPr>
          <p:nvPr>
            <a:audioFile r:link="rId3"/>
            <p:extLst>
              <p:ext uri="{DAA4B4D4-6D71-4841-9C94-3DE7FCFB9230}">
                <p14:media xmlns:p14="http://schemas.microsoft.com/office/powerpoint/2010/main" r:embed="rId4">
                  <p14:trim end="8105"/>
                </p14:media>
              </p:ext>
            </p:extLst>
          </p:nvPr>
        </p:nvPicPr>
        <p:blipFill>
          <a:blip r:embed="rId10"/>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4210871516"/>
      </p:ext>
    </p:extLst>
  </p:cSld>
  <p:clrMapOvr>
    <a:masterClrMapping/>
  </p:clrMapOvr>
  <p:transition advClick="0"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audio>
              <p:cMediaNode vol="3030" numSld="999" showWhenStopped="0">
                <p:cTn id="8"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AFAA18C-0FC3-48DE-A86E-DFC185837AF0}"/>
              </a:ext>
            </a:extLst>
          </p:cNvPr>
          <p:cNvSpPr txBox="1">
            <a:spLocks/>
          </p:cNvSpPr>
          <p:nvPr/>
        </p:nvSpPr>
        <p:spPr>
          <a:xfrm>
            <a:off x="655638" y="401424"/>
            <a:ext cx="4361634" cy="1079477"/>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025" b="1" kern="1200" cap="all" baseline="0">
                <a:solidFill>
                  <a:schemeClr val="tx1"/>
                </a:solidFill>
                <a:latin typeface="+mn-lt"/>
                <a:ea typeface="+mj-ea"/>
                <a:cs typeface="+mj-cs"/>
              </a:defRPr>
            </a:lvl1pPr>
          </a:lstStyle>
          <a:p>
            <a:r>
              <a:rPr lang="en-US">
                <a:latin typeface="Raleway" panose="020B0503030101060003" pitchFamily="34" charset="0"/>
              </a:rPr>
              <a:t>What will happen during </a:t>
            </a:r>
            <a:r>
              <a:rPr lang="en-US" sz="4400">
                <a:solidFill>
                  <a:srgbClr val="24234C"/>
                </a:solidFill>
                <a:latin typeface="Raleway" panose="020B0503030101060003" pitchFamily="34" charset="0"/>
              </a:rPr>
              <a:t>registration</a:t>
            </a:r>
            <a:endParaRPr lang="cs-CZ">
              <a:solidFill>
                <a:schemeClr val="bg2"/>
              </a:solidFill>
              <a:latin typeface="Raleway" panose="020B0503030101060003" pitchFamily="34" charset="0"/>
            </a:endParaRPr>
          </a:p>
        </p:txBody>
      </p:sp>
      <p:sp>
        <p:nvSpPr>
          <p:cNvPr id="21" name="Text 5">
            <a:extLst>
              <a:ext uri="{FF2B5EF4-FFF2-40B4-BE49-F238E27FC236}">
                <a16:creationId xmlns:a16="http://schemas.microsoft.com/office/drawing/2014/main" id="{961846FA-C42D-428E-802A-35A7B4B579DC}"/>
              </a:ext>
            </a:extLst>
          </p:cNvPr>
          <p:cNvSpPr txBox="1">
            <a:spLocks/>
          </p:cNvSpPr>
          <p:nvPr/>
        </p:nvSpPr>
        <p:spPr>
          <a:xfrm>
            <a:off x="655637" y="4079357"/>
            <a:ext cx="4894557" cy="885235"/>
          </a:xfrm>
          <a:prstGeom prst="rect">
            <a:avLst/>
          </a:prstGeom>
        </p:spPr>
        <p:txBody>
          <a:bodyPr vert="horz" lIns="0" tIns="0" rIns="0" bIns="0" rtlCol="0" anchor="b" anchorCtr="0">
            <a:no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r>
              <a:rPr lang="en-GB" sz="1600">
                <a:latin typeface="Raleway" panose="020B0503030101060003" pitchFamily="34" charset="0"/>
              </a:rPr>
              <a:t>You and your belongings may be searched, but only for security reasons. Your personal things remain your property and will be given back to you.</a:t>
            </a:r>
          </a:p>
        </p:txBody>
      </p:sp>
      <p:sp>
        <p:nvSpPr>
          <p:cNvPr id="4" name="Text 3">
            <a:extLst>
              <a:ext uri="{FF2B5EF4-FFF2-40B4-BE49-F238E27FC236}">
                <a16:creationId xmlns:a16="http://schemas.microsoft.com/office/drawing/2014/main" id="{3AC73734-86B2-E4E1-5D27-744B56D8D33B}"/>
              </a:ext>
            </a:extLst>
          </p:cNvPr>
          <p:cNvSpPr txBox="1">
            <a:spLocks/>
          </p:cNvSpPr>
          <p:nvPr/>
        </p:nvSpPr>
        <p:spPr>
          <a:xfrm>
            <a:off x="6581265" y="2743543"/>
            <a:ext cx="2244618" cy="588592"/>
          </a:xfrm>
          <a:prstGeom prst="rect">
            <a:avLst/>
          </a:prstGeom>
        </p:spPr>
        <p:txBody>
          <a:bodyPr vert="horz" lIns="0" tIns="0" rIns="0" bIns="0" rtlCol="0">
            <a:noAutofit/>
          </a:bodyPr>
          <a:lstStyle>
            <a:lvl1pPr marL="0" indent="0" algn="l" defTabSz="685800" rtl="0" eaLnBrk="1" latinLnBrk="0" hangingPunct="1">
              <a:lnSpc>
                <a:spcPts val="1500"/>
              </a:lnSpc>
              <a:spcBef>
                <a:spcPts val="0"/>
              </a:spcBef>
              <a:buFont typeface="Arial" panose="020B0604020202020204" pitchFamily="34" charset="0"/>
              <a:buNone/>
              <a:defRPr sz="1425"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400">
                <a:latin typeface="Raleway" panose="020B0503030101060003" pitchFamily="34" charset="0"/>
              </a:rPr>
              <a:t>An officer will ask about your personal details.</a:t>
            </a:r>
            <a:endParaRPr lang="cs-CZ" sz="1400">
              <a:latin typeface="Raleway" panose="020B0503030101060003" pitchFamily="34" charset="0"/>
            </a:endParaRPr>
          </a:p>
        </p:txBody>
      </p:sp>
      <p:sp>
        <p:nvSpPr>
          <p:cNvPr id="5" name="Text 4">
            <a:extLst>
              <a:ext uri="{FF2B5EF4-FFF2-40B4-BE49-F238E27FC236}">
                <a16:creationId xmlns:a16="http://schemas.microsoft.com/office/drawing/2014/main" id="{67585837-EF27-5D4A-276E-83C66054F7DE}"/>
              </a:ext>
            </a:extLst>
          </p:cNvPr>
          <p:cNvSpPr txBox="1">
            <a:spLocks/>
          </p:cNvSpPr>
          <p:nvPr/>
        </p:nvSpPr>
        <p:spPr>
          <a:xfrm>
            <a:off x="6637869" y="3733412"/>
            <a:ext cx="2045835" cy="696946"/>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pPr>
              <a:lnSpc>
                <a:spcPct val="100000"/>
              </a:lnSpc>
            </a:pPr>
            <a:r>
              <a:rPr lang="en-US" sz="1400">
                <a:latin typeface="Raleway" panose="020B0503030101060003" pitchFamily="34" charset="0"/>
              </a:rPr>
              <a:t>You must submit any identity documents that you have.</a:t>
            </a:r>
            <a:endParaRPr lang="cs-CZ" sz="1400">
              <a:latin typeface="Raleway" panose="020B0503030101060003" pitchFamily="34" charset="0"/>
            </a:endParaRPr>
          </a:p>
        </p:txBody>
      </p:sp>
      <p:pic>
        <p:nvPicPr>
          <p:cNvPr id="7" name="Picture 2">
            <a:extLst>
              <a:ext uri="{FF2B5EF4-FFF2-40B4-BE49-F238E27FC236}">
                <a16:creationId xmlns:a16="http://schemas.microsoft.com/office/drawing/2014/main" id="{0C485201-D280-4827-2E24-617459CBCDA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425981" y="1480901"/>
            <a:ext cx="953546" cy="952609"/>
          </a:xfrm>
          <a:prstGeom prst="rect">
            <a:avLst/>
          </a:prstGeom>
        </p:spPr>
      </p:pic>
      <p:sp>
        <p:nvSpPr>
          <p:cNvPr id="8" name="Text 2">
            <a:extLst>
              <a:ext uri="{FF2B5EF4-FFF2-40B4-BE49-F238E27FC236}">
                <a16:creationId xmlns:a16="http://schemas.microsoft.com/office/drawing/2014/main" id="{021C9AD3-40BD-A0D6-D6C3-CEDD74787EC9}"/>
              </a:ext>
            </a:extLst>
          </p:cNvPr>
          <p:cNvSpPr txBox="1">
            <a:spLocks/>
          </p:cNvSpPr>
          <p:nvPr/>
        </p:nvSpPr>
        <p:spPr>
          <a:xfrm>
            <a:off x="6581265" y="1485875"/>
            <a:ext cx="1639957" cy="662468"/>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pPr>
              <a:lnSpc>
                <a:spcPct val="100000"/>
              </a:lnSpc>
            </a:pPr>
            <a:r>
              <a:rPr lang="en-US" sz="1400">
                <a:latin typeface="Raleway" panose="020B0503030101060003" pitchFamily="34" charset="0"/>
              </a:rPr>
              <a:t>You will be photographed.</a:t>
            </a:r>
            <a:endParaRPr lang="cs-CZ" sz="1400">
              <a:latin typeface="Raleway" panose="020B0503030101060003" pitchFamily="34" charset="0"/>
            </a:endParaRPr>
          </a:p>
        </p:txBody>
      </p:sp>
      <p:pic>
        <p:nvPicPr>
          <p:cNvPr id="9" name="Picture 4">
            <a:extLst>
              <a:ext uri="{FF2B5EF4-FFF2-40B4-BE49-F238E27FC236}">
                <a16:creationId xmlns:a16="http://schemas.microsoft.com/office/drawing/2014/main" id="{41A6C53B-6D7B-3ED5-5291-D4DEB1EB643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25981" y="3635427"/>
            <a:ext cx="1078713" cy="1021679"/>
          </a:xfrm>
          <a:prstGeom prst="rect">
            <a:avLst/>
          </a:prstGeom>
        </p:spPr>
      </p:pic>
      <p:pic>
        <p:nvPicPr>
          <p:cNvPr id="10" name="Picture 1">
            <a:extLst>
              <a:ext uri="{FF2B5EF4-FFF2-40B4-BE49-F238E27FC236}">
                <a16:creationId xmlns:a16="http://schemas.microsoft.com/office/drawing/2014/main" id="{51A293DF-5902-2A8C-3072-1619174CCAC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15402" y="414864"/>
            <a:ext cx="952609" cy="952609"/>
          </a:xfrm>
          <a:prstGeom prst="rect">
            <a:avLst/>
          </a:prstGeom>
        </p:spPr>
      </p:pic>
      <p:sp>
        <p:nvSpPr>
          <p:cNvPr id="12" name="Text 1">
            <a:extLst>
              <a:ext uri="{FF2B5EF4-FFF2-40B4-BE49-F238E27FC236}">
                <a16:creationId xmlns:a16="http://schemas.microsoft.com/office/drawing/2014/main" id="{413E10DF-BF34-D567-1C68-8A029013BB6E}"/>
              </a:ext>
            </a:extLst>
          </p:cNvPr>
          <p:cNvSpPr txBox="1">
            <a:spLocks/>
          </p:cNvSpPr>
          <p:nvPr/>
        </p:nvSpPr>
        <p:spPr>
          <a:xfrm>
            <a:off x="6581265" y="594528"/>
            <a:ext cx="1707905" cy="525413"/>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pPr>
              <a:lnSpc>
                <a:spcPct val="100000"/>
              </a:lnSpc>
            </a:pPr>
            <a:r>
              <a:rPr lang="en-US" sz="1400">
                <a:latin typeface="Raleway" panose="020B0503030101060003" pitchFamily="34" charset="0"/>
              </a:rPr>
              <a:t>Your fingerprints will be taken.</a:t>
            </a:r>
            <a:endParaRPr lang="cs-CZ" sz="1400">
              <a:latin typeface="Raleway" panose="020B0503030101060003" pitchFamily="34" charset="0"/>
            </a:endParaRPr>
          </a:p>
        </p:txBody>
      </p:sp>
      <p:pic>
        <p:nvPicPr>
          <p:cNvPr id="13" name="Picture 3">
            <a:extLst>
              <a:ext uri="{FF2B5EF4-FFF2-40B4-BE49-F238E27FC236}">
                <a16:creationId xmlns:a16="http://schemas.microsoft.com/office/drawing/2014/main" id="{7770F688-F4A2-8259-ED64-F7456F0B67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73922" y="2526032"/>
            <a:ext cx="952609" cy="952609"/>
          </a:xfrm>
          <a:prstGeom prst="rect">
            <a:avLst/>
          </a:prstGeom>
        </p:spPr>
      </p:pic>
      <p:pic>
        <p:nvPicPr>
          <p:cNvPr id="16" name="Picture 5">
            <a:extLst>
              <a:ext uri="{FF2B5EF4-FFF2-40B4-BE49-F238E27FC236}">
                <a16:creationId xmlns:a16="http://schemas.microsoft.com/office/drawing/2014/main" id="{87F25CC7-8F22-AC1B-A979-FF13D779507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29092" y="1818496"/>
            <a:ext cx="2216694" cy="2216694"/>
          </a:xfrm>
          <a:prstGeom prst="rect">
            <a:avLst/>
          </a:prstGeom>
        </p:spPr>
      </p:pic>
      <p:pic>
        <p:nvPicPr>
          <p:cNvPr id="2" name="22">
            <a:hlinkClick r:id="" action="ppaction://media"/>
            <a:extLst>
              <a:ext uri="{FF2B5EF4-FFF2-40B4-BE49-F238E27FC236}">
                <a16:creationId xmlns:a16="http://schemas.microsoft.com/office/drawing/2014/main" id="{B886B141-2145-6215-0343-762ECACBC4E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230496" y="3861359"/>
            <a:ext cx="347662" cy="347662"/>
          </a:xfrm>
          <a:prstGeom prst="rect">
            <a:avLst/>
          </a:prstGeom>
        </p:spPr>
      </p:pic>
      <p:pic>
        <p:nvPicPr>
          <p:cNvPr id="3" name="23">
            <a:hlinkClick r:id="" action="ppaction://media"/>
            <a:extLst>
              <a:ext uri="{FF2B5EF4-FFF2-40B4-BE49-F238E27FC236}">
                <a16:creationId xmlns:a16="http://schemas.microsoft.com/office/drawing/2014/main" id="{05CF5065-CB36-A7CD-79D5-4B93AADF7EFD}"/>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243441" y="4452938"/>
            <a:ext cx="347663" cy="347663"/>
          </a:xfrm>
          <a:prstGeom prst="rect">
            <a:avLst/>
          </a:prstGeom>
        </p:spPr>
      </p:pic>
      <p:pic>
        <p:nvPicPr>
          <p:cNvPr id="11" name="Bach-—-Prelude-in-C-(theme-ver.)_AdobeStock_501349562_preview">
            <a:hlinkClick r:id="" action="ppaction://media"/>
            <a:extLst>
              <a:ext uri="{FF2B5EF4-FFF2-40B4-BE49-F238E27FC236}">
                <a16:creationId xmlns:a16="http://schemas.microsoft.com/office/drawing/2014/main" id="{44D0E1B8-0A03-254E-7346-076D582B94FE}"/>
              </a:ext>
            </a:extLst>
          </p:cNvPr>
          <p:cNvPicPr>
            <a:picLocks noChangeAspect="1"/>
          </p:cNvPicPr>
          <p:nvPr>
            <a:audioFile r:link="rId5"/>
            <p:extLst>
              <p:ext uri="{DAA4B4D4-6D71-4841-9C94-3DE7FCFB9230}">
                <p14:media xmlns:p14="http://schemas.microsoft.com/office/powerpoint/2010/main" r:embed="rId6">
                  <p14:trim end="8105"/>
                </p14:media>
              </p:ext>
            </p:extLst>
          </p:nvPr>
        </p:nvPicPr>
        <p:blipFill>
          <a:blip r:embed="rId13"/>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3123458248"/>
      </p:ext>
    </p:extLst>
  </p:cSld>
  <p:clrMapOvr>
    <a:masterClrMapping/>
  </p:clrMapOvr>
  <p:transition advClick="0" advTm="1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7" fill="hold"/>
                                        <p:tgtEl>
                                          <p:spTgt spid="2"/>
                                        </p:tgtEl>
                                      </p:cBhvr>
                                    </p:cmd>
                                  </p:childTnLst>
                                </p:cTn>
                              </p:par>
                            </p:childTnLst>
                          </p:cTn>
                        </p:par>
                        <p:par>
                          <p:cTn id="7" fill="hold">
                            <p:stCondLst>
                              <p:cond delay="5507"/>
                            </p:stCondLst>
                            <p:childTnLst>
                              <p:par>
                                <p:cTn id="8" presetID="1" presetClass="mediacall" presetSubtype="0" fill="hold" nodeType="afterEffect">
                                  <p:stCondLst>
                                    <p:cond delay="0"/>
                                  </p:stCondLst>
                                  <p:childTnLst>
                                    <p:cmd type="call" cmd="playFrom(0.0)">
                                      <p:cBhvr>
                                        <p:cTn id="9" dur="47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0" fill="hold" display="0">
                  <p:stCondLst>
                    <p:cond delay="indefinite"/>
                  </p:stCondLst>
                  <p:endCondLst>
                    <p:cond evt="onStopAudio" delay="0">
                      <p:tgtEl>
                        <p:sldTgt/>
                      </p:tgtEl>
                    </p:cond>
                  </p:endCondLst>
                </p:cTn>
                <p:tgtEl>
                  <p:spTgt spid="2"/>
                </p:tgtEl>
              </p:cMediaNode>
            </p:audio>
            <p:audio>
              <p:cMediaNode vol="100000">
                <p:cTn id="11" fill="hold" display="0">
                  <p:stCondLst>
                    <p:cond delay="indefinite"/>
                  </p:stCondLst>
                  <p:endCondLst>
                    <p:cond evt="onStopAudio" delay="0">
                      <p:tgtEl>
                        <p:sldTgt/>
                      </p:tgtEl>
                    </p:cond>
                  </p:endCondLst>
                </p:cTn>
                <p:tgtEl>
                  <p:spTgt spid="3"/>
                </p:tgtEl>
              </p:cMediaNode>
            </p:audio>
            <p:audio>
              <p:cMediaNode vol="3030" numSld="999" showWhenStopped="0">
                <p:cTn id="12" repeatCount="indefinite"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AFAA18C-0FC3-48DE-A86E-DFC185837AF0}"/>
              </a:ext>
            </a:extLst>
          </p:cNvPr>
          <p:cNvSpPr txBox="1">
            <a:spLocks/>
          </p:cNvSpPr>
          <p:nvPr/>
        </p:nvSpPr>
        <p:spPr>
          <a:xfrm>
            <a:off x="655638" y="401424"/>
            <a:ext cx="4361634" cy="1079477"/>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025" b="1" kern="1200" cap="all" baseline="0">
                <a:solidFill>
                  <a:schemeClr val="tx1"/>
                </a:solidFill>
                <a:latin typeface="+mn-lt"/>
                <a:ea typeface="+mj-ea"/>
                <a:cs typeface="+mj-cs"/>
              </a:defRPr>
            </a:lvl1pPr>
          </a:lstStyle>
          <a:p>
            <a:r>
              <a:rPr lang="en-US">
                <a:latin typeface="Raleway" panose="020B0503030101060003" pitchFamily="34" charset="0"/>
              </a:rPr>
              <a:t>What will happen during </a:t>
            </a:r>
            <a:r>
              <a:rPr lang="en-US" sz="4400">
                <a:solidFill>
                  <a:srgbClr val="24234C"/>
                </a:solidFill>
                <a:latin typeface="Raleway" panose="020B0503030101060003" pitchFamily="34" charset="0"/>
              </a:rPr>
              <a:t>registration</a:t>
            </a:r>
            <a:endParaRPr lang="cs-CZ">
              <a:solidFill>
                <a:schemeClr val="bg2"/>
              </a:solidFill>
              <a:latin typeface="Raleway" panose="020B0503030101060003" pitchFamily="34" charset="0"/>
            </a:endParaRPr>
          </a:p>
        </p:txBody>
      </p:sp>
      <p:sp>
        <p:nvSpPr>
          <p:cNvPr id="21" name="Text 6">
            <a:extLst>
              <a:ext uri="{FF2B5EF4-FFF2-40B4-BE49-F238E27FC236}">
                <a16:creationId xmlns:a16="http://schemas.microsoft.com/office/drawing/2014/main" id="{961846FA-C42D-428E-802A-35A7B4B579DC}"/>
              </a:ext>
            </a:extLst>
          </p:cNvPr>
          <p:cNvSpPr txBox="1">
            <a:spLocks/>
          </p:cNvSpPr>
          <p:nvPr/>
        </p:nvSpPr>
        <p:spPr>
          <a:xfrm>
            <a:off x="655638" y="4204897"/>
            <a:ext cx="4474712" cy="675740"/>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r>
              <a:rPr lang="en-US" sz="1600" dirty="0">
                <a:latin typeface="Raleway" panose="020B0503030101060003" pitchFamily="34" charset="0"/>
              </a:rPr>
              <a:t>You may see a doctor for a medical check.</a:t>
            </a:r>
            <a:endParaRPr lang="cs-CZ" sz="1600" dirty="0">
              <a:latin typeface="Raleway" panose="020B0503030101060003" pitchFamily="34" charset="0"/>
            </a:endParaRPr>
          </a:p>
        </p:txBody>
      </p:sp>
      <p:sp>
        <p:nvSpPr>
          <p:cNvPr id="23" name="Text 3">
            <a:extLst>
              <a:ext uri="{FF2B5EF4-FFF2-40B4-BE49-F238E27FC236}">
                <a16:creationId xmlns:a16="http://schemas.microsoft.com/office/drawing/2014/main" id="{4E8A28B8-92D6-4F96-8340-928FB6E88C94}"/>
              </a:ext>
            </a:extLst>
          </p:cNvPr>
          <p:cNvSpPr txBox="1">
            <a:spLocks/>
          </p:cNvSpPr>
          <p:nvPr/>
        </p:nvSpPr>
        <p:spPr>
          <a:xfrm>
            <a:off x="6581265" y="2743543"/>
            <a:ext cx="2244618" cy="588592"/>
          </a:xfrm>
          <a:prstGeom prst="rect">
            <a:avLst/>
          </a:prstGeom>
        </p:spPr>
        <p:txBody>
          <a:bodyPr vert="horz" lIns="0" tIns="0" rIns="0" bIns="0" rtlCol="0">
            <a:noAutofit/>
          </a:bodyPr>
          <a:lstStyle>
            <a:lvl1pPr marL="0" indent="0" algn="l" defTabSz="685800" rtl="0" eaLnBrk="1" latinLnBrk="0" hangingPunct="1">
              <a:lnSpc>
                <a:spcPts val="1500"/>
              </a:lnSpc>
              <a:spcBef>
                <a:spcPts val="0"/>
              </a:spcBef>
              <a:buFont typeface="Arial" panose="020B0604020202020204" pitchFamily="34" charset="0"/>
              <a:buNone/>
              <a:defRPr sz="1425"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400" dirty="0">
                <a:latin typeface="Raleway" panose="020B0503030101060003" pitchFamily="34" charset="0"/>
              </a:rPr>
              <a:t>An officer will ask about your personal details.</a:t>
            </a:r>
            <a:endParaRPr lang="cs-CZ" sz="1400" dirty="0">
              <a:latin typeface="Raleway" panose="020B0503030101060003" pitchFamily="34" charset="0"/>
            </a:endParaRPr>
          </a:p>
        </p:txBody>
      </p:sp>
      <p:sp>
        <p:nvSpPr>
          <p:cNvPr id="27" name="Text 4">
            <a:extLst>
              <a:ext uri="{FF2B5EF4-FFF2-40B4-BE49-F238E27FC236}">
                <a16:creationId xmlns:a16="http://schemas.microsoft.com/office/drawing/2014/main" id="{2F939D8E-8457-4CE0-AE91-48C33855F3E6}"/>
              </a:ext>
            </a:extLst>
          </p:cNvPr>
          <p:cNvSpPr txBox="1">
            <a:spLocks/>
          </p:cNvSpPr>
          <p:nvPr/>
        </p:nvSpPr>
        <p:spPr>
          <a:xfrm>
            <a:off x="6637869" y="3733412"/>
            <a:ext cx="2045835" cy="696946"/>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pPr>
              <a:lnSpc>
                <a:spcPct val="100000"/>
              </a:lnSpc>
            </a:pPr>
            <a:r>
              <a:rPr lang="en-US" sz="1400" dirty="0">
                <a:latin typeface="Raleway" panose="020B0503030101060003" pitchFamily="34" charset="0"/>
              </a:rPr>
              <a:t>You must submit any identity documents that you have.</a:t>
            </a:r>
            <a:endParaRPr lang="cs-CZ" sz="1400" dirty="0">
              <a:latin typeface="Raleway" panose="020B0503030101060003" pitchFamily="34" charset="0"/>
            </a:endParaRPr>
          </a:p>
        </p:txBody>
      </p:sp>
      <p:pic>
        <p:nvPicPr>
          <p:cNvPr id="28" name="Picture 2">
            <a:extLst>
              <a:ext uri="{FF2B5EF4-FFF2-40B4-BE49-F238E27FC236}">
                <a16:creationId xmlns:a16="http://schemas.microsoft.com/office/drawing/2014/main" id="{AAA7D8F5-30DC-434B-8ECF-946E100DCAD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425981" y="1480901"/>
            <a:ext cx="953546" cy="952609"/>
          </a:xfrm>
          <a:prstGeom prst="rect">
            <a:avLst/>
          </a:prstGeom>
        </p:spPr>
      </p:pic>
      <p:sp>
        <p:nvSpPr>
          <p:cNvPr id="29" name="Text 2">
            <a:extLst>
              <a:ext uri="{FF2B5EF4-FFF2-40B4-BE49-F238E27FC236}">
                <a16:creationId xmlns:a16="http://schemas.microsoft.com/office/drawing/2014/main" id="{C4DD1504-DEE7-43CB-B138-67C7AD25FCEA}"/>
              </a:ext>
            </a:extLst>
          </p:cNvPr>
          <p:cNvSpPr txBox="1">
            <a:spLocks/>
          </p:cNvSpPr>
          <p:nvPr/>
        </p:nvSpPr>
        <p:spPr>
          <a:xfrm>
            <a:off x="6581265" y="1485875"/>
            <a:ext cx="1639957" cy="662468"/>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pPr>
              <a:lnSpc>
                <a:spcPct val="100000"/>
              </a:lnSpc>
            </a:pPr>
            <a:r>
              <a:rPr lang="en-US" sz="1400">
                <a:latin typeface="Raleway" panose="020B0503030101060003" pitchFamily="34" charset="0"/>
              </a:rPr>
              <a:t>You will be photographed.</a:t>
            </a:r>
            <a:endParaRPr lang="cs-CZ" sz="1400">
              <a:latin typeface="Raleway" panose="020B0503030101060003" pitchFamily="34" charset="0"/>
            </a:endParaRPr>
          </a:p>
        </p:txBody>
      </p:sp>
      <p:pic>
        <p:nvPicPr>
          <p:cNvPr id="15" name="Picture 6">
            <a:extLst>
              <a:ext uri="{FF2B5EF4-FFF2-40B4-BE49-F238E27FC236}">
                <a16:creationId xmlns:a16="http://schemas.microsoft.com/office/drawing/2014/main" id="{2C24E99F-4561-4DA2-BA6C-10444A2335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9230" y="2299259"/>
            <a:ext cx="2175606" cy="2160000"/>
          </a:xfrm>
          <a:prstGeom prst="rect">
            <a:avLst/>
          </a:prstGeom>
        </p:spPr>
      </p:pic>
      <p:pic>
        <p:nvPicPr>
          <p:cNvPr id="14" name="Picture 4">
            <a:extLst>
              <a:ext uri="{FF2B5EF4-FFF2-40B4-BE49-F238E27FC236}">
                <a16:creationId xmlns:a16="http://schemas.microsoft.com/office/drawing/2014/main" id="{F7A31597-2C54-42D3-B1CE-8694604925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25981" y="3635427"/>
            <a:ext cx="1078713" cy="1021679"/>
          </a:xfrm>
          <a:prstGeom prst="rect">
            <a:avLst/>
          </a:prstGeom>
        </p:spPr>
      </p:pic>
      <p:pic>
        <p:nvPicPr>
          <p:cNvPr id="16" name="Picture 1">
            <a:extLst>
              <a:ext uri="{FF2B5EF4-FFF2-40B4-BE49-F238E27FC236}">
                <a16:creationId xmlns:a16="http://schemas.microsoft.com/office/drawing/2014/main" id="{7E82ED64-42A3-4ABA-B5DA-EC5215A381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15402" y="414864"/>
            <a:ext cx="952609" cy="952609"/>
          </a:xfrm>
          <a:prstGeom prst="rect">
            <a:avLst/>
          </a:prstGeom>
        </p:spPr>
      </p:pic>
      <p:sp>
        <p:nvSpPr>
          <p:cNvPr id="2" name="Text 1">
            <a:extLst>
              <a:ext uri="{FF2B5EF4-FFF2-40B4-BE49-F238E27FC236}">
                <a16:creationId xmlns:a16="http://schemas.microsoft.com/office/drawing/2014/main" id="{651BB065-7076-D035-D2CE-21C0EF452F73}"/>
              </a:ext>
            </a:extLst>
          </p:cNvPr>
          <p:cNvSpPr txBox="1">
            <a:spLocks/>
          </p:cNvSpPr>
          <p:nvPr/>
        </p:nvSpPr>
        <p:spPr>
          <a:xfrm>
            <a:off x="6581265" y="594528"/>
            <a:ext cx="1707905" cy="525413"/>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pPr>
              <a:lnSpc>
                <a:spcPct val="100000"/>
              </a:lnSpc>
            </a:pPr>
            <a:r>
              <a:rPr lang="en-US" sz="1400">
                <a:latin typeface="Raleway" panose="020B0503030101060003" pitchFamily="34" charset="0"/>
              </a:rPr>
              <a:t>Your fingerprints will be taken.</a:t>
            </a:r>
            <a:endParaRPr lang="cs-CZ" sz="1400">
              <a:latin typeface="Raleway" panose="020B0503030101060003" pitchFamily="34" charset="0"/>
            </a:endParaRPr>
          </a:p>
        </p:txBody>
      </p:sp>
      <p:sp>
        <p:nvSpPr>
          <p:cNvPr id="4" name="Text 5">
            <a:extLst>
              <a:ext uri="{FF2B5EF4-FFF2-40B4-BE49-F238E27FC236}">
                <a16:creationId xmlns:a16="http://schemas.microsoft.com/office/drawing/2014/main" id="{07105793-6B5E-CD5F-85D1-09C19955F6D3}"/>
              </a:ext>
            </a:extLst>
          </p:cNvPr>
          <p:cNvSpPr txBox="1">
            <a:spLocks/>
          </p:cNvSpPr>
          <p:nvPr/>
        </p:nvSpPr>
        <p:spPr>
          <a:xfrm>
            <a:off x="1755981" y="1614655"/>
            <a:ext cx="2324549" cy="489332"/>
          </a:xfrm>
          <a:prstGeom prst="rect">
            <a:avLst/>
          </a:prstGeom>
        </p:spPr>
        <p:txBody>
          <a:bodyPr vert="horz" lIns="0" tIns="0" rIns="0" bIns="0" rtlCol="0" anchor="b" anchorCtr="0">
            <a:no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pPr>
              <a:lnSpc>
                <a:spcPct val="100000"/>
              </a:lnSpc>
            </a:pPr>
            <a:r>
              <a:rPr lang="en-US" sz="1400">
                <a:latin typeface="Raleway" panose="020B0503030101060003" pitchFamily="34" charset="0"/>
              </a:rPr>
              <a:t>You and your belongings may be searched.</a:t>
            </a:r>
            <a:endParaRPr lang="cs-CZ" sz="1400">
              <a:latin typeface="Raleway" panose="020B0503030101060003" pitchFamily="34" charset="0"/>
            </a:endParaRPr>
          </a:p>
        </p:txBody>
      </p:sp>
      <p:pic>
        <p:nvPicPr>
          <p:cNvPr id="5" name="Picture 5">
            <a:extLst>
              <a:ext uri="{FF2B5EF4-FFF2-40B4-BE49-F238E27FC236}">
                <a16:creationId xmlns:a16="http://schemas.microsoft.com/office/drawing/2014/main" id="{25B8A0CD-2F2B-25C8-41F7-E4A3E1558D1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8925" y="1453205"/>
            <a:ext cx="980305" cy="980305"/>
          </a:xfrm>
          <a:prstGeom prst="rect">
            <a:avLst/>
          </a:prstGeom>
        </p:spPr>
      </p:pic>
      <p:pic>
        <p:nvPicPr>
          <p:cNvPr id="7" name="Picture 3">
            <a:extLst>
              <a:ext uri="{FF2B5EF4-FFF2-40B4-BE49-F238E27FC236}">
                <a16:creationId xmlns:a16="http://schemas.microsoft.com/office/drawing/2014/main" id="{CCAFA477-E74F-40B1-3BDA-C5A4536B74B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73922" y="2526032"/>
            <a:ext cx="952609" cy="952609"/>
          </a:xfrm>
          <a:prstGeom prst="rect">
            <a:avLst/>
          </a:prstGeom>
        </p:spPr>
      </p:pic>
      <p:pic>
        <p:nvPicPr>
          <p:cNvPr id="3" name="24">
            <a:hlinkClick r:id="" action="ppaction://media"/>
            <a:extLst>
              <a:ext uri="{FF2B5EF4-FFF2-40B4-BE49-F238E27FC236}">
                <a16:creationId xmlns:a16="http://schemas.microsoft.com/office/drawing/2014/main" id="{AF67C0A0-8E9A-DB38-452D-29A44437B71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210502" y="4309443"/>
            <a:ext cx="347663" cy="347663"/>
          </a:xfrm>
          <a:prstGeom prst="rect">
            <a:avLst/>
          </a:prstGeom>
        </p:spPr>
      </p:pic>
      <p:pic>
        <p:nvPicPr>
          <p:cNvPr id="8" name="Bach-—-Prelude-in-C-(theme-ver.)_AdobeStock_501349562_preview">
            <a:hlinkClick r:id="" action="ppaction://media"/>
            <a:extLst>
              <a:ext uri="{FF2B5EF4-FFF2-40B4-BE49-F238E27FC236}">
                <a16:creationId xmlns:a16="http://schemas.microsoft.com/office/drawing/2014/main" id="{13EB69C9-47F3-7D4C-83AB-FD29386745A2}"/>
              </a:ext>
            </a:extLst>
          </p:cNvPr>
          <p:cNvPicPr>
            <a:picLocks noChangeAspect="1"/>
          </p:cNvPicPr>
          <p:nvPr>
            <a:audioFile r:link="rId3"/>
            <p:extLst>
              <p:ext uri="{DAA4B4D4-6D71-4841-9C94-3DE7FCFB9230}">
                <p14:media xmlns:p14="http://schemas.microsoft.com/office/powerpoint/2010/main" r:embed="rId4">
                  <p14:trim end="8105"/>
                </p14:media>
              </p:ext>
            </p:extLst>
          </p:nvPr>
        </p:nvPicPr>
        <p:blipFill>
          <a:blip r:embed="rId12"/>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2660228425"/>
      </p:ext>
    </p:extLst>
  </p:cSld>
  <p:clrMapOvr>
    <a:masterClrMapping/>
  </p:clrMapOvr>
  <p:transition advClick="0" advTm="35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6970">
                <p:cTn id="7" fill="hold" display="0">
                  <p:stCondLst>
                    <p:cond delay="indefinite"/>
                  </p:stCondLst>
                  <p:endCondLst>
                    <p:cond evt="onStopAudio" delay="0">
                      <p:tgtEl>
                        <p:sldTgt/>
                      </p:tgtEl>
                    </p:cond>
                  </p:endCondLst>
                </p:cTn>
                <p:tgtEl>
                  <p:spTgt spid="3"/>
                </p:tgtEl>
              </p:cMediaNode>
            </p:audio>
            <p:audio>
              <p:cMediaNode vol="3030" numSld="999" showWhenStopped="0">
                <p:cTn id="8"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AFAA18C-0FC3-48DE-A86E-DFC185837AF0}"/>
              </a:ext>
            </a:extLst>
          </p:cNvPr>
          <p:cNvSpPr txBox="1">
            <a:spLocks/>
          </p:cNvSpPr>
          <p:nvPr/>
        </p:nvSpPr>
        <p:spPr>
          <a:xfrm>
            <a:off x="655638" y="401424"/>
            <a:ext cx="4361634" cy="1079477"/>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025" b="1" kern="1200" cap="all" baseline="0">
                <a:solidFill>
                  <a:schemeClr val="tx1"/>
                </a:solidFill>
                <a:latin typeface="+mn-lt"/>
                <a:ea typeface="+mj-ea"/>
                <a:cs typeface="+mj-cs"/>
              </a:defRPr>
            </a:lvl1pPr>
          </a:lstStyle>
          <a:p>
            <a:r>
              <a:rPr lang="en-US">
                <a:latin typeface="Raleway" panose="020B0503030101060003" pitchFamily="34" charset="0"/>
              </a:rPr>
              <a:t>What will happen during </a:t>
            </a:r>
            <a:r>
              <a:rPr lang="en-US" sz="4400">
                <a:solidFill>
                  <a:srgbClr val="24234C"/>
                </a:solidFill>
                <a:latin typeface="Raleway" panose="020B0503030101060003" pitchFamily="34" charset="0"/>
              </a:rPr>
              <a:t>registration</a:t>
            </a:r>
            <a:endParaRPr lang="cs-CZ">
              <a:solidFill>
                <a:srgbClr val="24234C"/>
              </a:solidFill>
              <a:latin typeface="Raleway" panose="020B0503030101060003" pitchFamily="34" charset="0"/>
            </a:endParaRPr>
          </a:p>
        </p:txBody>
      </p:sp>
      <p:sp>
        <p:nvSpPr>
          <p:cNvPr id="10" name="Text 3">
            <a:extLst>
              <a:ext uri="{FF2B5EF4-FFF2-40B4-BE49-F238E27FC236}">
                <a16:creationId xmlns:a16="http://schemas.microsoft.com/office/drawing/2014/main" id="{B2D4596C-4EBE-44AF-B333-98B9A10E20A3}"/>
              </a:ext>
            </a:extLst>
          </p:cNvPr>
          <p:cNvSpPr txBox="1">
            <a:spLocks/>
          </p:cNvSpPr>
          <p:nvPr/>
        </p:nvSpPr>
        <p:spPr>
          <a:xfrm>
            <a:off x="6621471" y="2545786"/>
            <a:ext cx="1380422" cy="618536"/>
          </a:xfrm>
          <a:prstGeom prst="rect">
            <a:avLst/>
          </a:prstGeom>
        </p:spPr>
        <p:txBody>
          <a:bodyPr vert="horz" lIns="0" tIns="0" rIns="0" bIns="0" rtlCol="0">
            <a:noAutofit/>
          </a:bodyPr>
          <a:lstStyle>
            <a:lvl1pPr marL="0" indent="0" algn="l" defTabSz="685800" rtl="0" eaLnBrk="1" latinLnBrk="0" hangingPunct="1">
              <a:lnSpc>
                <a:spcPts val="1500"/>
              </a:lnSpc>
              <a:spcBef>
                <a:spcPts val="0"/>
              </a:spcBef>
              <a:buFont typeface="Arial" panose="020B0604020202020204" pitchFamily="34" charset="0"/>
              <a:buNone/>
              <a:defRPr sz="1425"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en-US" sz="1000" dirty="0">
                <a:latin typeface="Raleway" panose="020B0503030101060003" pitchFamily="34" charset="0"/>
              </a:rPr>
              <a:t>An officer will ask your personal details.</a:t>
            </a:r>
            <a:endParaRPr lang="cs-CZ" sz="1000" dirty="0">
              <a:latin typeface="Raleway" panose="020B0503030101060003" pitchFamily="34" charset="0"/>
            </a:endParaRPr>
          </a:p>
        </p:txBody>
      </p:sp>
      <p:sp>
        <p:nvSpPr>
          <p:cNvPr id="12" name="Text 1">
            <a:extLst>
              <a:ext uri="{FF2B5EF4-FFF2-40B4-BE49-F238E27FC236}">
                <a16:creationId xmlns:a16="http://schemas.microsoft.com/office/drawing/2014/main" id="{54BE5D16-A8E3-4F7E-A911-580A6FC84117}"/>
              </a:ext>
            </a:extLst>
          </p:cNvPr>
          <p:cNvSpPr txBox="1">
            <a:spLocks/>
          </p:cNvSpPr>
          <p:nvPr/>
        </p:nvSpPr>
        <p:spPr>
          <a:xfrm>
            <a:off x="6573415" y="731324"/>
            <a:ext cx="1050347" cy="388680"/>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pPr>
              <a:lnSpc>
                <a:spcPct val="100000"/>
              </a:lnSpc>
            </a:pPr>
            <a:r>
              <a:rPr lang="en-US" sz="1000" dirty="0">
                <a:latin typeface="Raleway" panose="020B0503030101060003" pitchFamily="34" charset="0"/>
              </a:rPr>
              <a:t>Your fingerprints will be taken.</a:t>
            </a:r>
            <a:endParaRPr lang="cs-CZ" sz="1000" dirty="0">
              <a:latin typeface="Raleway" panose="020B0503030101060003" pitchFamily="34" charset="0"/>
            </a:endParaRPr>
          </a:p>
        </p:txBody>
      </p:sp>
      <p:sp>
        <p:nvSpPr>
          <p:cNvPr id="15" name="Text 4">
            <a:extLst>
              <a:ext uri="{FF2B5EF4-FFF2-40B4-BE49-F238E27FC236}">
                <a16:creationId xmlns:a16="http://schemas.microsoft.com/office/drawing/2014/main" id="{FF7A761D-385E-4B3D-A01D-BD61B0684FBD}"/>
              </a:ext>
            </a:extLst>
          </p:cNvPr>
          <p:cNvSpPr txBox="1">
            <a:spLocks/>
          </p:cNvSpPr>
          <p:nvPr/>
        </p:nvSpPr>
        <p:spPr>
          <a:xfrm>
            <a:off x="6621471" y="3380187"/>
            <a:ext cx="1258172" cy="515573"/>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pPr>
              <a:lnSpc>
                <a:spcPct val="100000"/>
              </a:lnSpc>
            </a:pPr>
            <a:r>
              <a:rPr lang="en-US" sz="1000" dirty="0">
                <a:latin typeface="Raleway" panose="020B0503030101060003" pitchFamily="34" charset="0"/>
              </a:rPr>
              <a:t>You must submit any identity documents that you have.</a:t>
            </a:r>
            <a:endParaRPr lang="cs-CZ" sz="1000" dirty="0">
              <a:latin typeface="Raleway" panose="020B0503030101060003" pitchFamily="34" charset="0"/>
            </a:endParaRPr>
          </a:p>
        </p:txBody>
      </p:sp>
      <p:pic>
        <p:nvPicPr>
          <p:cNvPr id="16" name="Picture 2">
            <a:extLst>
              <a:ext uri="{FF2B5EF4-FFF2-40B4-BE49-F238E27FC236}">
                <a16:creationId xmlns:a16="http://schemas.microsoft.com/office/drawing/2014/main" id="{C2DA8855-E4A1-4073-B79D-8818154834B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505816" y="1524193"/>
            <a:ext cx="705396" cy="704703"/>
          </a:xfrm>
          <a:prstGeom prst="rect">
            <a:avLst/>
          </a:prstGeom>
        </p:spPr>
      </p:pic>
      <p:sp>
        <p:nvSpPr>
          <p:cNvPr id="17" name="Text  2">
            <a:extLst>
              <a:ext uri="{FF2B5EF4-FFF2-40B4-BE49-F238E27FC236}">
                <a16:creationId xmlns:a16="http://schemas.microsoft.com/office/drawing/2014/main" id="{81B5B6EC-E0D9-45A7-8207-343558D655F6}"/>
              </a:ext>
            </a:extLst>
          </p:cNvPr>
          <p:cNvSpPr>
            <a:spLocks noGrp="1"/>
          </p:cNvSpPr>
          <p:nvPr>
            <p:ph type="subTitle" idx="1"/>
          </p:nvPr>
        </p:nvSpPr>
        <p:spPr>
          <a:xfrm>
            <a:off x="6621471" y="1493830"/>
            <a:ext cx="1008560" cy="490068"/>
          </a:xfrm>
        </p:spPr>
        <p:txBody>
          <a:bodyPr>
            <a:noAutofit/>
          </a:bodyPr>
          <a:lstStyle/>
          <a:p>
            <a:pPr>
              <a:lnSpc>
                <a:spcPct val="100000"/>
              </a:lnSpc>
            </a:pPr>
            <a:r>
              <a:rPr lang="en-US" sz="1000" dirty="0">
                <a:latin typeface="Raleway" panose="020B0503030101060003" pitchFamily="34" charset="0"/>
              </a:rPr>
              <a:t>You will be photographed.</a:t>
            </a:r>
            <a:endParaRPr lang="cs-CZ" sz="1000" dirty="0">
              <a:latin typeface="Raleway" panose="020B0503030101060003" pitchFamily="34" charset="0"/>
            </a:endParaRPr>
          </a:p>
        </p:txBody>
      </p:sp>
      <p:sp>
        <p:nvSpPr>
          <p:cNvPr id="24" name="Text 6">
            <a:extLst>
              <a:ext uri="{FF2B5EF4-FFF2-40B4-BE49-F238E27FC236}">
                <a16:creationId xmlns:a16="http://schemas.microsoft.com/office/drawing/2014/main" id="{C7CFD9D1-E260-4C5B-B908-ADF871878592}"/>
              </a:ext>
            </a:extLst>
          </p:cNvPr>
          <p:cNvSpPr txBox="1">
            <a:spLocks/>
          </p:cNvSpPr>
          <p:nvPr/>
        </p:nvSpPr>
        <p:spPr>
          <a:xfrm>
            <a:off x="1850265" y="2986716"/>
            <a:ext cx="1223068" cy="463212"/>
          </a:xfrm>
          <a:prstGeom prst="rect">
            <a:avLst/>
          </a:prstGeom>
        </p:spPr>
        <p:txBody>
          <a:bodyPr vert="horz" lIns="0" tIns="0" rIns="0" bIns="0" rtlCol="0" anchor="b" anchorCtr="0">
            <a:no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pPr>
              <a:lnSpc>
                <a:spcPct val="100000"/>
              </a:lnSpc>
            </a:pPr>
            <a:r>
              <a:rPr lang="en-US" sz="1000" dirty="0">
                <a:latin typeface="Raleway" panose="020B0503030101060003" pitchFamily="34" charset="0"/>
              </a:rPr>
              <a:t>You may see </a:t>
            </a:r>
            <a:endParaRPr lang="cs-CZ" sz="1000" dirty="0">
              <a:latin typeface="Raleway" panose="020B0503030101060003" pitchFamily="34" charset="0"/>
            </a:endParaRPr>
          </a:p>
          <a:p>
            <a:pPr>
              <a:lnSpc>
                <a:spcPct val="100000"/>
              </a:lnSpc>
            </a:pPr>
            <a:r>
              <a:rPr lang="en-US" sz="1000" dirty="0">
                <a:latin typeface="Raleway" panose="020B0503030101060003" pitchFamily="34" charset="0"/>
              </a:rPr>
              <a:t>a doctor.</a:t>
            </a:r>
            <a:endParaRPr lang="cs-CZ" sz="1000" dirty="0">
              <a:latin typeface="Raleway" panose="020B0503030101060003" pitchFamily="34" charset="0"/>
            </a:endParaRPr>
          </a:p>
        </p:txBody>
      </p:sp>
      <p:sp>
        <p:nvSpPr>
          <p:cNvPr id="26" name="Text 5">
            <a:extLst>
              <a:ext uri="{FF2B5EF4-FFF2-40B4-BE49-F238E27FC236}">
                <a16:creationId xmlns:a16="http://schemas.microsoft.com/office/drawing/2014/main" id="{C94C9553-FD27-4714-9416-0A999B35FC9D}"/>
              </a:ext>
            </a:extLst>
          </p:cNvPr>
          <p:cNvSpPr txBox="1">
            <a:spLocks/>
          </p:cNvSpPr>
          <p:nvPr/>
        </p:nvSpPr>
        <p:spPr>
          <a:xfrm>
            <a:off x="1850264" y="1952790"/>
            <a:ext cx="1551613" cy="407414"/>
          </a:xfrm>
          <a:prstGeom prst="rect">
            <a:avLst/>
          </a:prstGeom>
        </p:spPr>
        <p:txBody>
          <a:bodyPr vert="horz" lIns="0" tIns="0" rIns="0" bIns="0" rtlCol="0" anchor="b" anchorCtr="0">
            <a:no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pPr>
              <a:lnSpc>
                <a:spcPct val="100000"/>
              </a:lnSpc>
            </a:pPr>
            <a:r>
              <a:rPr lang="en-US" sz="1000">
                <a:latin typeface="Raleway" panose="020B0503030101060003" pitchFamily="34" charset="0"/>
              </a:rPr>
              <a:t>You and your belongings may be searched.</a:t>
            </a:r>
            <a:endParaRPr lang="cs-CZ" sz="1000">
              <a:latin typeface="Raleway" panose="020B0503030101060003" pitchFamily="34" charset="0"/>
            </a:endParaRPr>
          </a:p>
        </p:txBody>
      </p:sp>
      <p:pic>
        <p:nvPicPr>
          <p:cNvPr id="20" name="Picture 6">
            <a:extLst>
              <a:ext uri="{FF2B5EF4-FFF2-40B4-BE49-F238E27FC236}">
                <a16:creationId xmlns:a16="http://schemas.microsoft.com/office/drawing/2014/main" id="{E7D67BB2-825D-31A4-9691-ACD89EDD117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3076" y="2983687"/>
            <a:ext cx="709098" cy="704011"/>
          </a:xfrm>
          <a:prstGeom prst="rect">
            <a:avLst/>
          </a:prstGeom>
        </p:spPr>
      </p:pic>
      <p:sp>
        <p:nvSpPr>
          <p:cNvPr id="2" name="Text 7">
            <a:extLst>
              <a:ext uri="{FF2B5EF4-FFF2-40B4-BE49-F238E27FC236}">
                <a16:creationId xmlns:a16="http://schemas.microsoft.com/office/drawing/2014/main" id="{998014F6-8715-7C8B-01CC-59028D8AC419}"/>
              </a:ext>
            </a:extLst>
          </p:cNvPr>
          <p:cNvSpPr txBox="1">
            <a:spLocks/>
          </p:cNvSpPr>
          <p:nvPr/>
        </p:nvSpPr>
        <p:spPr>
          <a:xfrm>
            <a:off x="655638" y="4228733"/>
            <a:ext cx="7898744" cy="769612"/>
          </a:xfrm>
          <a:prstGeom prst="rect">
            <a:avLst/>
          </a:prstGeom>
        </p:spPr>
        <p:txBody>
          <a:bodyPr vert="horz" lIns="0" tIns="0" rIns="0" bIns="0" rtlCol="0" anchor="b" anchorCtr="0">
            <a:noAutofit/>
          </a:bodyPr>
          <a:lstStyle>
            <a:lvl1pPr marL="0" indent="0" algn="l" defTabSz="685800" rtl="0" eaLnBrk="1" latinLnBrk="0" hangingPunct="1">
              <a:lnSpc>
                <a:spcPts val="2175"/>
              </a:lnSpc>
              <a:spcBef>
                <a:spcPts val="0"/>
              </a:spcBef>
              <a:buFont typeface="Arial" panose="020B0604020202020204" pitchFamily="34" charset="0"/>
              <a:buNone/>
              <a:defRPr sz="2025"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r>
              <a:rPr lang="en-US" sz="1600" dirty="0">
                <a:effectLst/>
                <a:latin typeface="Raleway" pitchFamily="2" charset="-18"/>
              </a:rPr>
              <a:t>The order of these steps can differ, but all applicants are treated in the same way</a:t>
            </a:r>
            <a:r>
              <a:rPr lang="en-US" sz="1600" dirty="0">
                <a:latin typeface="Raleway" pitchFamily="2" charset="-18"/>
              </a:rPr>
              <a:t>.</a:t>
            </a:r>
            <a:r>
              <a:rPr lang="cs-CZ" sz="1600" dirty="0">
                <a:latin typeface="Raleway" pitchFamily="2" charset="-18"/>
              </a:rPr>
              <a:t> </a:t>
            </a:r>
          </a:p>
          <a:p>
            <a:r>
              <a:rPr lang="en-GB" sz="1600" dirty="0">
                <a:latin typeface="Raleway" panose="020B0503030101060003" pitchFamily="34" charset="0"/>
              </a:rPr>
              <a:t>The registration will be finalised within hours or a few days. Ask the officials if you have any questions. </a:t>
            </a:r>
            <a:endParaRPr lang="en-US" sz="1600" dirty="0">
              <a:latin typeface="Raleway" panose="020B0503030101060003" pitchFamily="34" charset="0"/>
            </a:endParaRPr>
          </a:p>
        </p:txBody>
      </p:sp>
      <p:pic>
        <p:nvPicPr>
          <p:cNvPr id="19" name="Picture 4">
            <a:extLst>
              <a:ext uri="{FF2B5EF4-FFF2-40B4-BE49-F238E27FC236}">
                <a16:creationId xmlns:a16="http://schemas.microsoft.com/office/drawing/2014/main" id="{9AB5AD60-AA5F-4716-95BE-0500036B1E0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54349" y="3310314"/>
            <a:ext cx="808329" cy="765590"/>
          </a:xfrm>
          <a:prstGeom prst="rect">
            <a:avLst/>
          </a:prstGeom>
        </p:spPr>
      </p:pic>
      <p:pic>
        <p:nvPicPr>
          <p:cNvPr id="22" name="Picture 1">
            <a:extLst>
              <a:ext uri="{FF2B5EF4-FFF2-40B4-BE49-F238E27FC236}">
                <a16:creationId xmlns:a16="http://schemas.microsoft.com/office/drawing/2014/main" id="{1083F83D-F69E-406B-9DDF-A0992355A80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76098" y="676320"/>
            <a:ext cx="704459" cy="704459"/>
          </a:xfrm>
          <a:prstGeom prst="rect">
            <a:avLst/>
          </a:prstGeom>
        </p:spPr>
      </p:pic>
      <p:pic>
        <p:nvPicPr>
          <p:cNvPr id="3" name="Picture 5">
            <a:extLst>
              <a:ext uri="{FF2B5EF4-FFF2-40B4-BE49-F238E27FC236}">
                <a16:creationId xmlns:a16="http://schemas.microsoft.com/office/drawing/2014/main" id="{8F8D44DA-9197-17C4-7F3E-97D3A037A26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3076" y="1804491"/>
            <a:ext cx="704011" cy="704011"/>
          </a:xfrm>
          <a:prstGeom prst="rect">
            <a:avLst/>
          </a:prstGeom>
        </p:spPr>
      </p:pic>
      <p:pic>
        <p:nvPicPr>
          <p:cNvPr id="5" name="Picture 3">
            <a:extLst>
              <a:ext uri="{FF2B5EF4-FFF2-40B4-BE49-F238E27FC236}">
                <a16:creationId xmlns:a16="http://schemas.microsoft.com/office/drawing/2014/main" id="{0E5E444C-17DF-C18B-E2A1-4E1C6A58739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06753" y="2406294"/>
            <a:ext cx="704459" cy="704459"/>
          </a:xfrm>
          <a:prstGeom prst="rect">
            <a:avLst/>
          </a:prstGeom>
        </p:spPr>
      </p:pic>
      <p:pic>
        <p:nvPicPr>
          <p:cNvPr id="4" name="25">
            <a:hlinkClick r:id="" action="ppaction://media"/>
            <a:extLst>
              <a:ext uri="{FF2B5EF4-FFF2-40B4-BE49-F238E27FC236}">
                <a16:creationId xmlns:a16="http://schemas.microsoft.com/office/drawing/2014/main" id="{87EC448D-9569-D6C7-7B96-93DA9EB89A0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200751" y="3918942"/>
            <a:ext cx="347663" cy="347663"/>
          </a:xfrm>
          <a:prstGeom prst="rect">
            <a:avLst/>
          </a:prstGeom>
        </p:spPr>
      </p:pic>
      <p:pic>
        <p:nvPicPr>
          <p:cNvPr id="7" name="26">
            <a:hlinkClick r:id="" action="ppaction://media"/>
            <a:extLst>
              <a:ext uri="{FF2B5EF4-FFF2-40B4-BE49-F238E27FC236}">
                <a16:creationId xmlns:a16="http://schemas.microsoft.com/office/drawing/2014/main" id="{50EA6C39-4DD7-B85B-4C15-1DED06C6018A}"/>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9230162" y="4477579"/>
            <a:ext cx="347662" cy="347663"/>
          </a:xfrm>
          <a:prstGeom prst="rect">
            <a:avLst/>
          </a:prstGeom>
        </p:spPr>
      </p:pic>
      <p:pic>
        <p:nvPicPr>
          <p:cNvPr id="8" name="Bach-—-Prelude-in-C-(theme-ver.)_AdobeStock_501349562_preview">
            <a:hlinkClick r:id="" action="ppaction://media"/>
            <a:extLst>
              <a:ext uri="{FF2B5EF4-FFF2-40B4-BE49-F238E27FC236}">
                <a16:creationId xmlns:a16="http://schemas.microsoft.com/office/drawing/2014/main" id="{17E9E36C-AD81-7323-E6D4-0782E9B04293}"/>
              </a:ext>
            </a:extLst>
          </p:cNvPr>
          <p:cNvPicPr>
            <a:picLocks noChangeAspect="1"/>
          </p:cNvPicPr>
          <p:nvPr>
            <a:audioFile r:link="rId5"/>
            <p:extLst>
              <p:ext uri="{DAA4B4D4-6D71-4841-9C94-3DE7FCFB9230}">
                <p14:media xmlns:p14="http://schemas.microsoft.com/office/powerpoint/2010/main" r:embed="rId6">
                  <p14:trim end="8105"/>
                </p14:media>
              </p:ext>
            </p:extLst>
          </p:nvPr>
        </p:nvPicPr>
        <p:blipFill>
          <a:blip r:embed="rId15"/>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3987192504"/>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38" fill="hold"/>
                                        <p:tgtEl>
                                          <p:spTgt spid="4"/>
                                        </p:tgtEl>
                                      </p:cBhvr>
                                    </p:cmd>
                                  </p:childTnLst>
                                </p:cTn>
                              </p:par>
                            </p:childTnLst>
                          </p:cTn>
                        </p:par>
                        <p:par>
                          <p:cTn id="7" fill="hold">
                            <p:stCondLst>
                              <p:cond delay="5638"/>
                            </p:stCondLst>
                            <p:childTnLst>
                              <p:par>
                                <p:cTn id="8" presetID="1" presetClass="mediacall" presetSubtype="0" fill="hold" nodeType="afterEffect">
                                  <p:stCondLst>
                                    <p:cond delay="500"/>
                                  </p:stCondLst>
                                  <p:childTnLst>
                                    <p:cmd type="call" cmd="playFrom(0.0)">
                                      <p:cBhvr>
                                        <p:cTn id="9" dur="800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0" fill="hold" display="0">
                  <p:stCondLst>
                    <p:cond delay="indefinite"/>
                  </p:stCondLst>
                  <p:endCondLst>
                    <p:cond evt="onStopAudio" delay="0">
                      <p:tgtEl>
                        <p:sldTgt/>
                      </p:tgtEl>
                    </p:cond>
                  </p:endCondLst>
                </p:cTn>
                <p:tgtEl>
                  <p:spTgt spid="4"/>
                </p:tgtEl>
              </p:cMediaNode>
            </p:audio>
            <p:audio>
              <p:cMediaNode vol="100000">
                <p:cTn id="11" fill="hold" display="0">
                  <p:stCondLst>
                    <p:cond delay="indefinite"/>
                  </p:stCondLst>
                  <p:endCondLst>
                    <p:cond evt="onStopAudio" delay="0">
                      <p:tgtEl>
                        <p:sldTgt/>
                      </p:tgtEl>
                    </p:cond>
                  </p:endCondLst>
                </p:cTn>
                <p:tgtEl>
                  <p:spTgt spid="7"/>
                </p:tgtEl>
              </p:cMediaNode>
            </p:audio>
            <p:audio>
              <p:cMediaNode vol="3030" numSld="999" showWhenStopped="0">
                <p:cTn id="12"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8939D8D-B1C7-4AC0-98A2-86A6A1B93E13}"/>
              </a:ext>
            </a:extLst>
          </p:cNvPr>
          <p:cNvSpPr>
            <a:spLocks noGrp="1"/>
          </p:cNvSpPr>
          <p:nvPr>
            <p:ph type="ctrTitle"/>
          </p:nvPr>
        </p:nvSpPr>
        <p:spPr>
          <a:xfrm>
            <a:off x="695326" y="520757"/>
            <a:ext cx="5711942" cy="320174"/>
          </a:xfrm>
        </p:spPr>
        <p:txBody>
          <a:bodyPr/>
          <a:lstStyle/>
          <a:p>
            <a:r>
              <a:rPr lang="en-GB" sz="2100" dirty="0">
                <a:ea typeface="Open Sans" panose="020B0606030504020204" pitchFamily="34" charset="0"/>
                <a:cs typeface="Open Sans" panose="020B0606030504020204" pitchFamily="34" charset="0"/>
              </a:rPr>
              <a:t>You have arrived IN</a:t>
            </a:r>
            <a:br>
              <a:rPr lang="en-GB" dirty="0">
                <a:ea typeface="Open Sans" panose="020B0606030504020204" pitchFamily="34" charset="0"/>
                <a:cs typeface="Open Sans" panose="020B0606030504020204" pitchFamily="34" charset="0"/>
              </a:rPr>
            </a:br>
            <a:r>
              <a:rPr lang="en-GB" sz="3300" dirty="0">
                <a:solidFill>
                  <a:srgbClr val="24234C"/>
                </a:solidFill>
              </a:rPr>
              <a:t>the european union</a:t>
            </a:r>
          </a:p>
        </p:txBody>
      </p:sp>
      <p:sp>
        <p:nvSpPr>
          <p:cNvPr id="2" name="Text 2">
            <a:extLst>
              <a:ext uri="{FF2B5EF4-FFF2-40B4-BE49-F238E27FC236}">
                <a16:creationId xmlns:a16="http://schemas.microsoft.com/office/drawing/2014/main" id="{7462EE38-CD28-ABA3-34C2-49F8C86AC16A}"/>
              </a:ext>
            </a:extLst>
          </p:cNvPr>
          <p:cNvSpPr txBox="1">
            <a:spLocks/>
          </p:cNvSpPr>
          <p:nvPr/>
        </p:nvSpPr>
        <p:spPr>
          <a:xfrm>
            <a:off x="695326" y="4231456"/>
            <a:ext cx="4629019" cy="429280"/>
          </a:xfrm>
          <a:prstGeom prst="rect">
            <a:avLst/>
          </a:prstGeom>
        </p:spPr>
        <p:txBody>
          <a:bodyPr vert="horz" lIns="0" tIns="0" rIns="0" bIns="0" rtlCol="0" anchor="b" anchorCtr="0">
            <a:normAutofit/>
          </a:bodyPr>
          <a:lstStyle>
            <a:lvl1pPr marL="0" indent="0" algn="l" defTabSz="685800" rtl="0" eaLnBrk="1" latinLnBrk="0" hangingPunct="1">
              <a:lnSpc>
                <a:spcPts val="1631"/>
              </a:lnSpc>
              <a:spcBef>
                <a:spcPts val="0"/>
              </a:spcBef>
              <a:buFont typeface="Arial" panose="020B0604020202020204" pitchFamily="34" charset="0"/>
              <a:buNone/>
              <a:defRPr sz="1519" kern="1200">
                <a:solidFill>
                  <a:schemeClr val="tx1"/>
                </a:solidFill>
                <a:latin typeface="+mn-lt"/>
                <a:ea typeface="+mn-ea"/>
                <a:cs typeface="+mn-cs"/>
              </a:defRPr>
            </a:lvl1pPr>
            <a:lvl2pPr marL="257147" indent="0" algn="ctr" defTabSz="685800" rtl="0" eaLnBrk="1" latinLnBrk="0" hangingPunct="1">
              <a:lnSpc>
                <a:spcPct val="90000"/>
              </a:lnSpc>
              <a:spcBef>
                <a:spcPts val="375"/>
              </a:spcBef>
              <a:buFont typeface="Arial" panose="020B0604020202020204" pitchFamily="34" charset="0"/>
              <a:buNone/>
              <a:defRPr sz="1125" kern="1200">
                <a:solidFill>
                  <a:schemeClr val="tx1"/>
                </a:solidFill>
                <a:latin typeface="+mn-lt"/>
                <a:ea typeface="+mn-ea"/>
                <a:cs typeface="+mn-cs"/>
              </a:defRPr>
            </a:lvl2pPr>
            <a:lvl3pPr marL="514295" indent="0" algn="ctr" defTabSz="685800" rtl="0" eaLnBrk="1" latinLnBrk="0" hangingPunct="1">
              <a:lnSpc>
                <a:spcPct val="90000"/>
              </a:lnSpc>
              <a:spcBef>
                <a:spcPts val="375"/>
              </a:spcBef>
              <a:buFont typeface="Arial" panose="020B0604020202020204" pitchFamily="34" charset="0"/>
              <a:buNone/>
              <a:defRPr sz="1013" kern="1200">
                <a:solidFill>
                  <a:schemeClr val="tx1"/>
                </a:solidFill>
                <a:latin typeface="+mn-lt"/>
                <a:ea typeface="+mn-ea"/>
                <a:cs typeface="+mn-cs"/>
              </a:defRPr>
            </a:lvl3pPr>
            <a:lvl4pPr marL="771441" indent="0" algn="ctr"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4pPr>
            <a:lvl5pPr marL="1028586" indent="0" algn="ctr"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5pPr>
            <a:lvl6pPr marL="1285733" indent="0" algn="ctr"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6pPr>
            <a:lvl7pPr marL="1542878" indent="0" algn="ctr"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7pPr>
            <a:lvl8pPr marL="1800026" indent="0" algn="ctr"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8pPr>
            <a:lvl9pPr marL="2057173" indent="0" algn="ctr"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9pPr>
          </a:lstStyle>
          <a:p>
            <a:r>
              <a:rPr lang="en-US" sz="1600">
                <a:latin typeface="Raleway" panose="020B0503030101060003" pitchFamily="34" charset="0"/>
              </a:rPr>
              <a:t>You are safe here. </a:t>
            </a:r>
          </a:p>
        </p:txBody>
      </p:sp>
      <p:sp>
        <p:nvSpPr>
          <p:cNvPr id="3" name="Text 2">
            <a:extLst>
              <a:ext uri="{FF2B5EF4-FFF2-40B4-BE49-F238E27FC236}">
                <a16:creationId xmlns:a16="http://schemas.microsoft.com/office/drawing/2014/main" id="{CF55735A-43D0-2294-76A5-2AFEA5AAA0AC}"/>
              </a:ext>
            </a:extLst>
          </p:cNvPr>
          <p:cNvSpPr>
            <a:spLocks noGrp="1"/>
          </p:cNvSpPr>
          <p:nvPr>
            <p:ph type="subTitle" idx="1"/>
          </p:nvPr>
        </p:nvSpPr>
        <p:spPr>
          <a:xfrm>
            <a:off x="695326" y="4502044"/>
            <a:ext cx="7809282" cy="429280"/>
          </a:xfrm>
        </p:spPr>
        <p:txBody>
          <a:bodyPr>
            <a:noAutofit/>
          </a:bodyPr>
          <a:lstStyle/>
          <a:p>
            <a:r>
              <a:rPr lang="en-GB" sz="1600" dirty="0">
                <a:latin typeface="Raleway" panose="020B0503030101060003" pitchFamily="34" charset="0"/>
              </a:rPr>
              <a:t>You can apply for </a:t>
            </a:r>
            <a:r>
              <a:rPr lang="en-GB" sz="1600" b="1" dirty="0">
                <a:solidFill>
                  <a:srgbClr val="24234C"/>
                </a:solidFill>
                <a:latin typeface="Raleway" panose="020B0503030101060003" pitchFamily="34" charset="0"/>
              </a:rPr>
              <a:t>international protection, </a:t>
            </a:r>
            <a:r>
              <a:rPr lang="en-GB" sz="1600" dirty="0">
                <a:latin typeface="Raleway" panose="020B0503030101060003" pitchFamily="34" charset="0"/>
              </a:rPr>
              <a:t>which is also known as</a:t>
            </a:r>
            <a:r>
              <a:rPr lang="en-GB" sz="1600" b="1" dirty="0">
                <a:latin typeface="Raleway" panose="020B0503030101060003" pitchFamily="34" charset="0"/>
              </a:rPr>
              <a:t> </a:t>
            </a:r>
            <a:r>
              <a:rPr lang="en-GB" sz="1600" b="1" dirty="0">
                <a:solidFill>
                  <a:srgbClr val="24234C"/>
                </a:solidFill>
                <a:latin typeface="Raleway" panose="020B0503030101060003" pitchFamily="34" charset="0"/>
              </a:rPr>
              <a:t>asylum</a:t>
            </a:r>
            <a:r>
              <a:rPr lang="en-US" sz="1600" b="1" dirty="0">
                <a:latin typeface="Raleway" panose="020B0503030101060003" pitchFamily="34" charset="0"/>
              </a:rPr>
              <a:t>.</a:t>
            </a:r>
          </a:p>
        </p:txBody>
      </p:sp>
      <p:pic>
        <p:nvPicPr>
          <p:cNvPr id="6" name="Picture 1">
            <a:extLst>
              <a:ext uri="{FF2B5EF4-FFF2-40B4-BE49-F238E27FC236}">
                <a16:creationId xmlns:a16="http://schemas.microsoft.com/office/drawing/2014/main" id="{78A6ECC2-EE9F-60E3-DB58-FC31EDA0FFF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72681" y="500475"/>
            <a:ext cx="5523400" cy="4142550"/>
          </a:xfrm>
          <a:prstGeom prst="rect">
            <a:avLst/>
          </a:prstGeom>
        </p:spPr>
      </p:pic>
      <p:pic>
        <p:nvPicPr>
          <p:cNvPr id="7" name="03">
            <a:hlinkClick r:id="" action="ppaction://media"/>
            <a:extLst>
              <a:ext uri="{FF2B5EF4-FFF2-40B4-BE49-F238E27FC236}">
                <a16:creationId xmlns:a16="http://schemas.microsoft.com/office/drawing/2014/main" id="{D1CA9B6A-F986-B05F-0E8E-D14E5A1990A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212735" y="4181909"/>
            <a:ext cx="347662" cy="347662"/>
          </a:xfrm>
          <a:prstGeom prst="rect">
            <a:avLst/>
          </a:prstGeom>
        </p:spPr>
      </p:pic>
      <p:pic>
        <p:nvPicPr>
          <p:cNvPr id="8" name="04">
            <a:hlinkClick r:id="" action="ppaction://media"/>
            <a:extLst>
              <a:ext uri="{FF2B5EF4-FFF2-40B4-BE49-F238E27FC236}">
                <a16:creationId xmlns:a16="http://schemas.microsoft.com/office/drawing/2014/main" id="{1C29C241-F1FE-5390-A552-29BBBBACF5C8}"/>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218637" y="4583662"/>
            <a:ext cx="347663" cy="347662"/>
          </a:xfrm>
          <a:prstGeom prst="rect">
            <a:avLst/>
          </a:prstGeom>
        </p:spPr>
      </p:pic>
      <p:pic>
        <p:nvPicPr>
          <p:cNvPr id="5" name="59">
            <a:hlinkClick r:id="" action="ppaction://media"/>
            <a:extLst>
              <a:ext uri="{FF2B5EF4-FFF2-40B4-BE49-F238E27FC236}">
                <a16:creationId xmlns:a16="http://schemas.microsoft.com/office/drawing/2014/main" id="{7CC72403-6697-083C-2121-1CB0A1DC0B90}"/>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263942" y="2968163"/>
            <a:ext cx="347662" cy="347662"/>
          </a:xfrm>
          <a:prstGeom prst="rect">
            <a:avLst/>
          </a:prstGeom>
        </p:spPr>
      </p:pic>
      <p:pic>
        <p:nvPicPr>
          <p:cNvPr id="4" name="Bach-—-Prelude-in-C-(theme-ver.)_AdobeStock_501349562_preview">
            <a:hlinkClick r:id="" action="ppaction://media"/>
            <a:extLst>
              <a:ext uri="{FF2B5EF4-FFF2-40B4-BE49-F238E27FC236}">
                <a16:creationId xmlns:a16="http://schemas.microsoft.com/office/drawing/2014/main" id="{9940DC4D-F958-5513-A2A5-422C36515AA7}"/>
              </a:ext>
            </a:extLst>
          </p:cNvPr>
          <p:cNvPicPr>
            <a:picLocks noChangeAspect="1"/>
          </p:cNvPicPr>
          <p:nvPr>
            <a:audioFile r:link="rId7"/>
            <p:extLst>
              <p:ext uri="{DAA4B4D4-6D71-4841-9C94-3DE7FCFB9230}">
                <p14:media xmlns:p14="http://schemas.microsoft.com/office/powerpoint/2010/main" r:embed="rId8">
                  <p14:trim end="8105"/>
                </p14:media>
              </p:ext>
            </p:extLst>
          </p:nvPr>
        </p:nvPicPr>
        <p:blipFill>
          <a:blip r:embed="rId12"/>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1734502452"/>
      </p:ext>
    </p:extLst>
  </p:cSld>
  <p:clrMapOvr>
    <a:masterClrMapping/>
  </p:clrMapOvr>
  <mc:AlternateContent xmlns:mc="http://schemas.openxmlformats.org/markup-compatibility/2006" xmlns:p14="http://schemas.microsoft.com/office/powerpoint/2010/main">
    <mc:Choice Requires="p14">
      <p:transition spd="med" p14:dur="700" advClick="0" advTm="11000">
        <p:fade/>
      </p:transition>
    </mc:Choice>
    <mc:Fallback xmlns="">
      <p:transition spd="med" advClick="0"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 presetClass="mediacall" presetSubtype="0" fill="hold" nodeType="withEffect">
                                  <p:stCondLst>
                                    <p:cond delay="0"/>
                                  </p:stCondLst>
                                  <p:childTnLst>
                                    <p:cmd type="call" cmd="playFrom(0.0)">
                                      <p:cBhvr>
                                        <p:cTn id="9" dur="2789" fill="hold"/>
                                        <p:tgtEl>
                                          <p:spTgt spid="5"/>
                                        </p:tgtEl>
                                      </p:cBhvr>
                                    </p:cmd>
                                  </p:childTnLst>
                                </p:cTn>
                              </p:par>
                              <p:par>
                                <p:cTn id="10" presetID="10" presetClass="entr" presetSubtype="0" fill="hold" grpId="0" nodeType="withEffect">
                                  <p:stCondLst>
                                    <p:cond delay="35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par>
                                <p:cTn id="13" presetID="1" presetClass="mediacall" presetSubtype="0" fill="hold" nodeType="withEffect">
                                  <p:stCondLst>
                                    <p:cond delay="3500"/>
                                  </p:stCondLst>
                                  <p:childTnLst>
                                    <p:cmd type="call" cmd="playFrom(0.0)">
                                      <p:cBhvr>
                                        <p:cTn id="14" dur="1700" fill="hold"/>
                                        <p:tgtEl>
                                          <p:spTgt spid="7"/>
                                        </p:tgtEl>
                                      </p:cBhvr>
                                    </p:cmd>
                                  </p:childTnLst>
                                </p:cTn>
                              </p:par>
                              <p:par>
                                <p:cTn id="15" presetID="10" presetClass="entr" presetSubtype="0" fill="hold" grpId="0" nodeType="withEffect">
                                  <p:stCondLst>
                                    <p:cond delay="550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childTnLst>
                                </p:cTn>
                              </p:par>
                              <p:par>
                                <p:cTn id="18" presetID="1" presetClass="mediacall" presetSubtype="0" fill="hold" nodeType="withEffect">
                                  <p:stCondLst>
                                    <p:cond delay="5500"/>
                                  </p:stCondLst>
                                  <p:childTnLst>
                                    <p:cmd type="call" cmd="playFrom(0.0)">
                                      <p:cBhvr>
                                        <p:cTn id="19" dur="5312" fill="hold"/>
                                        <p:tgtEl>
                                          <p:spTgt spid="8"/>
                                        </p:tgtEl>
                                      </p:cBhvr>
                                    </p:cmd>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700"/>
                                        <p:tgtEl>
                                          <p:spTgt spid="6"/>
                                        </p:tgtEl>
                                      </p:cBhvr>
                                    </p:animEffect>
                                  </p:childTnLst>
                                </p:cTn>
                              </p:par>
                              <p:par>
                                <p:cTn id="23" presetID="64" presetClass="path" presetSubtype="0" accel="50000" decel="50000" fill="hold" nodeType="withEffect">
                                  <p:stCondLst>
                                    <p:cond delay="0"/>
                                  </p:stCondLst>
                                  <p:childTnLst>
                                    <p:animMotion origin="layout" path="M -3.33333E-6 0.79198 L -3.33333E-6 0 " pathEditMode="relative" rAng="0" ptsTypes="AA">
                                      <p:cBhvr>
                                        <p:cTn id="24" dur="2000" fill="hold"/>
                                        <p:tgtEl>
                                          <p:spTgt spid="6"/>
                                        </p:tgtEl>
                                        <p:attrNameLst>
                                          <p:attrName>ppt_x</p:attrName>
                                          <p:attrName>ppt_y</p:attrName>
                                        </p:attrNameLst>
                                      </p:cBhvr>
                                      <p:rCtr x="0" y="-39599"/>
                                    </p:animMotion>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5" fill="hold" display="0">
                  <p:stCondLst>
                    <p:cond delay="indefinite"/>
                  </p:stCondLst>
                  <p:endCondLst>
                    <p:cond evt="onStopAudio" delay="0">
                      <p:tgtEl>
                        <p:sldTgt/>
                      </p:tgtEl>
                    </p:cond>
                  </p:endCondLst>
                </p:cTn>
                <p:tgtEl>
                  <p:spTgt spid="7"/>
                </p:tgtEl>
              </p:cMediaNode>
            </p:audio>
            <p:audio>
              <p:cMediaNode vol="100000">
                <p:cTn id="26" fill="hold" display="0">
                  <p:stCondLst>
                    <p:cond delay="indefinite"/>
                  </p:stCondLst>
                  <p:endCondLst>
                    <p:cond evt="onStopAudio" delay="0">
                      <p:tgtEl>
                        <p:sldTgt/>
                      </p:tgtEl>
                    </p:cond>
                  </p:endCondLst>
                </p:cTn>
                <p:tgtEl>
                  <p:spTgt spid="8"/>
                </p:tgtEl>
              </p:cMediaNode>
            </p:audio>
            <p:audio>
              <p:cMediaNode vol="100000">
                <p:cTn id="27" fill="hold" display="0">
                  <p:stCondLst>
                    <p:cond delay="indefinite"/>
                  </p:stCondLst>
                  <p:endCondLst>
                    <p:cond evt="onStopAudio" delay="0">
                      <p:tgtEl>
                        <p:sldTgt/>
                      </p:tgtEl>
                    </p:cond>
                  </p:endCondLst>
                </p:cTn>
                <p:tgtEl>
                  <p:spTgt spid="5"/>
                </p:tgtEl>
              </p:cMediaNode>
            </p:audio>
            <p:audio>
              <p:cMediaNode vol="3030" numSld="999" showWhenStopped="0">
                <p:cTn id="28" repeatCount="indefinite" fill="hold" display="0">
                  <p:stCondLst>
                    <p:cond delay="indefinite"/>
                  </p:stCondLst>
                  <p:endCondLst>
                    <p:cond evt="onStopAudio" delay="0">
                      <p:tgtEl>
                        <p:sldTgt/>
                      </p:tgtEl>
                    </p:cond>
                  </p:endCondLst>
                </p:cTn>
                <p:tgtEl>
                  <p:spTgt spid="4"/>
                </p:tgtEl>
              </p:cMediaNode>
            </p:audio>
          </p:childTnLst>
        </p:cTn>
      </p:par>
    </p:tnLst>
    <p:bldLst>
      <p:bldP spid="12" grpId="0"/>
      <p:bldP spid="2" grpId="0"/>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 1">
            <a:extLst>
              <a:ext uri="{FF2B5EF4-FFF2-40B4-BE49-F238E27FC236}">
                <a16:creationId xmlns:a16="http://schemas.microsoft.com/office/drawing/2014/main" id="{69649A32-94FA-448B-9AA2-480D7531144F}"/>
              </a:ext>
            </a:extLst>
          </p:cNvPr>
          <p:cNvSpPr>
            <a:spLocks noGrp="1"/>
          </p:cNvSpPr>
          <p:nvPr>
            <p:ph type="subTitle" idx="1"/>
          </p:nvPr>
        </p:nvSpPr>
        <p:spPr/>
        <p:txBody>
          <a:bodyPr/>
          <a:lstStyle/>
          <a:p>
            <a:r>
              <a:rPr lang="en-US"/>
              <a:t>These procedures are </a:t>
            </a:r>
            <a:r>
              <a:rPr lang="en-US" b="1">
                <a:solidFill>
                  <a:schemeClr val="bg2"/>
                </a:solidFill>
              </a:rPr>
              <a:t>standard</a:t>
            </a:r>
            <a:r>
              <a:rPr lang="en-US"/>
              <a:t> for everyone. </a:t>
            </a:r>
            <a:endParaRPr lang="cs-CZ"/>
          </a:p>
        </p:txBody>
      </p:sp>
      <p:pic>
        <p:nvPicPr>
          <p:cNvPr id="5" name="Picture 1">
            <a:extLst>
              <a:ext uri="{FF2B5EF4-FFF2-40B4-BE49-F238E27FC236}">
                <a16:creationId xmlns:a16="http://schemas.microsoft.com/office/drawing/2014/main" id="{C0646C41-CDA3-44DC-9E3C-EEE3FA2C2868}"/>
              </a:ext>
            </a:extLst>
          </p:cNvPr>
          <p:cNvPicPr>
            <a:picLocks noChangeAspect="1"/>
          </p:cNvPicPr>
          <p:nvPr/>
        </p:nvPicPr>
        <p:blipFill>
          <a:blip r:embed="rId6" cstate="hqprint">
            <a:extLst>
              <a:ext uri="{28A0092B-C50C-407E-A947-70E740481C1C}">
                <a14:useLocalDpi xmlns:a14="http://schemas.microsoft.com/office/drawing/2010/main" val="0"/>
              </a:ext>
            </a:extLst>
          </a:blip>
          <a:srcRect t="6168" b="6168"/>
          <a:stretch/>
        </p:blipFill>
        <p:spPr>
          <a:xfrm>
            <a:off x="-83195" y="0"/>
            <a:ext cx="9310389" cy="5143500"/>
          </a:xfrm>
          <a:prstGeom prst="rect">
            <a:avLst/>
          </a:prstGeom>
        </p:spPr>
      </p:pic>
      <p:pic>
        <p:nvPicPr>
          <p:cNvPr id="4" name="Picture 2">
            <a:extLst>
              <a:ext uri="{FF2B5EF4-FFF2-40B4-BE49-F238E27FC236}">
                <a16:creationId xmlns:a16="http://schemas.microsoft.com/office/drawing/2014/main" id="{D95985B1-782B-4BDB-B03E-1CBD78B3AF11}"/>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p:blipFill>
        <p:spPr>
          <a:xfrm>
            <a:off x="2870646" y="934946"/>
            <a:ext cx="1692000" cy="3215408"/>
          </a:xfrm>
          <a:prstGeom prst="rect">
            <a:avLst/>
          </a:prstGeom>
        </p:spPr>
      </p:pic>
      <p:sp>
        <p:nvSpPr>
          <p:cNvPr id="12" name="Text 2">
            <a:extLst>
              <a:ext uri="{FF2B5EF4-FFF2-40B4-BE49-F238E27FC236}">
                <a16:creationId xmlns:a16="http://schemas.microsoft.com/office/drawing/2014/main" id="{F46A1835-3E01-4919-BDCB-218732B4CF10}"/>
              </a:ext>
            </a:extLst>
          </p:cNvPr>
          <p:cNvSpPr txBox="1">
            <a:spLocks/>
          </p:cNvSpPr>
          <p:nvPr/>
        </p:nvSpPr>
        <p:spPr>
          <a:xfrm>
            <a:off x="600635" y="4332764"/>
            <a:ext cx="5774000" cy="675740"/>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r>
              <a:rPr lang="en-US" sz="1600" dirty="0">
                <a:effectLst/>
                <a:latin typeface="Raleway" pitchFamily="2" charset="-18"/>
              </a:rPr>
              <a:t>It is your obligation and in your best interests to </a:t>
            </a:r>
            <a:r>
              <a:rPr lang="en-US" sz="1600" b="1" dirty="0">
                <a:solidFill>
                  <a:srgbClr val="24234C"/>
                </a:solidFill>
                <a:effectLst/>
                <a:latin typeface="Raleway" pitchFamily="2" charset="-18"/>
              </a:rPr>
              <a:t>cooperate</a:t>
            </a:r>
            <a:r>
              <a:rPr lang="en-US" sz="1600" dirty="0">
                <a:effectLst/>
                <a:latin typeface="Raleway" pitchFamily="2" charset="-18"/>
              </a:rPr>
              <a:t> with the authorities and tell the truth.</a:t>
            </a:r>
            <a:endParaRPr lang="cs-CZ" sz="1600" dirty="0">
              <a:latin typeface="Raleway" pitchFamily="2" charset="-18"/>
            </a:endParaRPr>
          </a:p>
        </p:txBody>
      </p:sp>
      <p:pic>
        <p:nvPicPr>
          <p:cNvPr id="2" name="Picture 3" descr="Graphical user interface&#10;&#10;Description automatically generated with medium confidence">
            <a:extLst>
              <a:ext uri="{FF2B5EF4-FFF2-40B4-BE49-F238E27FC236}">
                <a16:creationId xmlns:a16="http://schemas.microsoft.com/office/drawing/2014/main" id="{19336EA6-CCFA-35AA-C4F5-95A1EE0D716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487635" y="1888350"/>
            <a:ext cx="2674626" cy="2510033"/>
          </a:xfrm>
          <a:prstGeom prst="rect">
            <a:avLst/>
          </a:prstGeom>
        </p:spPr>
      </p:pic>
      <p:pic>
        <p:nvPicPr>
          <p:cNvPr id="7" name="Picture 4">
            <a:extLst>
              <a:ext uri="{FF2B5EF4-FFF2-40B4-BE49-F238E27FC236}">
                <a16:creationId xmlns:a16="http://schemas.microsoft.com/office/drawing/2014/main" id="{17D762A9-4C97-9594-68FE-ABD691D98D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07770" y="825270"/>
            <a:ext cx="1907543" cy="3418712"/>
          </a:xfrm>
          <a:prstGeom prst="rect">
            <a:avLst/>
          </a:prstGeom>
        </p:spPr>
      </p:pic>
      <p:pic>
        <p:nvPicPr>
          <p:cNvPr id="3" name="27">
            <a:hlinkClick r:id="" action="ppaction://media"/>
            <a:extLst>
              <a:ext uri="{FF2B5EF4-FFF2-40B4-BE49-F238E27FC236}">
                <a16:creationId xmlns:a16="http://schemas.microsoft.com/office/drawing/2014/main" id="{31D8E2AA-391C-2DC7-802C-42A36EE6CF5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274073" y="4150354"/>
            <a:ext cx="347662" cy="347662"/>
          </a:xfrm>
          <a:prstGeom prst="rect">
            <a:avLst/>
          </a:prstGeom>
        </p:spPr>
      </p:pic>
      <p:pic>
        <p:nvPicPr>
          <p:cNvPr id="6" name="Bach-—-Prelude-in-C-(theme-ver.)_AdobeStock_501349562_preview">
            <a:hlinkClick r:id="" action="ppaction://media"/>
            <a:extLst>
              <a:ext uri="{FF2B5EF4-FFF2-40B4-BE49-F238E27FC236}">
                <a16:creationId xmlns:a16="http://schemas.microsoft.com/office/drawing/2014/main" id="{E8846B2A-4D52-41F7-9A31-C816A7F8C0F2}"/>
              </a:ext>
            </a:extLst>
          </p:cNvPr>
          <p:cNvPicPr>
            <a:picLocks noChangeAspect="1"/>
          </p:cNvPicPr>
          <p:nvPr>
            <a:audioFile r:link="rId3"/>
            <p:extLst>
              <p:ext uri="{DAA4B4D4-6D71-4841-9C94-3DE7FCFB9230}">
                <p14:media xmlns:p14="http://schemas.microsoft.com/office/powerpoint/2010/main" r:embed="rId4">
                  <p14:trim end="8105"/>
                </p14:media>
              </p:ext>
            </p:extLst>
          </p:nvPr>
        </p:nvPicPr>
        <p:blipFill>
          <a:blip r:embed="rId10"/>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3770768394"/>
      </p:ext>
    </p:extLst>
  </p:cSld>
  <p:clrMapOvr>
    <a:masterClrMapping/>
  </p:clrMapOvr>
  <p:transition advClick="0" advTm="85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70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9" fill="hold" display="0">
                  <p:stCondLst>
                    <p:cond delay="indefinite"/>
                  </p:stCondLst>
                  <p:endCondLst>
                    <p:cond evt="onStopAudio" delay="0">
                      <p:tgtEl>
                        <p:sldTgt/>
                      </p:tgtEl>
                    </p:cond>
                  </p:endCondLst>
                </p:cTn>
                <p:tgtEl>
                  <p:spTgt spid="3"/>
                </p:tgtEl>
              </p:cMediaNode>
            </p:audio>
            <p:audio>
              <p:cMediaNode vol="3030" numSld="999" showWhenStopped="0">
                <p:cTn id="10" repeatCount="indefinite" fill="hold" display="0">
                  <p:stCondLst>
                    <p:cond delay="indefinite"/>
                  </p:stCondLst>
                  <p:endCondLst>
                    <p:cond evt="onStopAudio" delay="0">
                      <p:tgtEl>
                        <p:sldTgt/>
                      </p:tgtEl>
                    </p:cond>
                  </p:endCondLst>
                </p:cTn>
                <p:tgtEl>
                  <p:spTgt spid="6"/>
                </p:tgtEl>
              </p:cMediaNode>
            </p:audio>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C0646C41-CDA3-44DC-9E3C-EEE3FA2C2868}"/>
              </a:ext>
            </a:extLst>
          </p:cNvPr>
          <p:cNvPicPr>
            <a:picLocks noChangeAspect="1"/>
          </p:cNvPicPr>
          <p:nvPr/>
        </p:nvPicPr>
        <p:blipFill>
          <a:blip r:embed="rId6" cstate="hqprint">
            <a:extLst>
              <a:ext uri="{28A0092B-C50C-407E-A947-70E740481C1C}">
                <a14:useLocalDpi xmlns:a14="http://schemas.microsoft.com/office/drawing/2010/main" val="0"/>
              </a:ext>
            </a:extLst>
          </a:blip>
          <a:srcRect t="6168" b="6168"/>
          <a:stretch/>
        </p:blipFill>
        <p:spPr>
          <a:xfrm>
            <a:off x="-83195" y="0"/>
            <a:ext cx="9310389" cy="5143500"/>
          </a:xfrm>
          <a:prstGeom prst="rect">
            <a:avLst/>
          </a:prstGeom>
        </p:spPr>
      </p:pic>
      <p:pic>
        <p:nvPicPr>
          <p:cNvPr id="14" name="Picture 2" descr="Shape&#10;&#10;Description automatically generated">
            <a:extLst>
              <a:ext uri="{FF2B5EF4-FFF2-40B4-BE49-F238E27FC236}">
                <a16:creationId xmlns:a16="http://schemas.microsoft.com/office/drawing/2014/main" id="{0973640D-6C5B-414A-AD6B-77C6B03623B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040976" y="835114"/>
            <a:ext cx="576000" cy="1059469"/>
          </a:xfrm>
          <a:prstGeom prst="rect">
            <a:avLst/>
          </a:prstGeom>
        </p:spPr>
      </p:pic>
      <p:pic>
        <p:nvPicPr>
          <p:cNvPr id="6" name="Picture 3">
            <a:extLst>
              <a:ext uri="{FF2B5EF4-FFF2-40B4-BE49-F238E27FC236}">
                <a16:creationId xmlns:a16="http://schemas.microsoft.com/office/drawing/2014/main" id="{BEC8C5A2-27CD-46C5-B2D2-1B8325FBE808}"/>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p:blipFill>
        <p:spPr>
          <a:xfrm>
            <a:off x="2797955" y="1585311"/>
            <a:ext cx="1944000" cy="2636666"/>
          </a:xfrm>
          <a:prstGeom prst="rect">
            <a:avLst/>
          </a:prstGeom>
        </p:spPr>
      </p:pic>
      <p:pic>
        <p:nvPicPr>
          <p:cNvPr id="7" name="Picture 4" descr="Graphical user interface&#10;&#10;Description automatically generated with medium confidence">
            <a:extLst>
              <a:ext uri="{FF2B5EF4-FFF2-40B4-BE49-F238E27FC236}">
                <a16:creationId xmlns:a16="http://schemas.microsoft.com/office/drawing/2014/main" id="{0A86E05E-CCE3-48E1-B016-194FE5A7FA2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487635" y="1888350"/>
            <a:ext cx="2674626" cy="2510033"/>
          </a:xfrm>
          <a:prstGeom prst="rect">
            <a:avLst/>
          </a:prstGeom>
        </p:spPr>
      </p:pic>
      <p:sp>
        <p:nvSpPr>
          <p:cNvPr id="15" name="Text 1">
            <a:extLst>
              <a:ext uri="{FF2B5EF4-FFF2-40B4-BE49-F238E27FC236}">
                <a16:creationId xmlns:a16="http://schemas.microsoft.com/office/drawing/2014/main" id="{DEB66B0F-D3B4-4E1D-89EC-592058120B81}"/>
              </a:ext>
            </a:extLst>
          </p:cNvPr>
          <p:cNvSpPr txBox="1">
            <a:spLocks/>
          </p:cNvSpPr>
          <p:nvPr/>
        </p:nvSpPr>
        <p:spPr>
          <a:xfrm>
            <a:off x="606307" y="4296434"/>
            <a:ext cx="8341246" cy="675740"/>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r>
              <a:rPr lang="en-US" sz="1600" dirty="0">
                <a:latin typeface="Raleway" pitchFamily="2" charset="-18"/>
              </a:rPr>
              <a:t>If you </a:t>
            </a:r>
            <a:r>
              <a:rPr lang="en-US" sz="1600" b="1" dirty="0">
                <a:solidFill>
                  <a:srgbClr val="24234C"/>
                </a:solidFill>
                <a:latin typeface="Raleway" pitchFamily="2" charset="-18"/>
              </a:rPr>
              <a:t>refuse</a:t>
            </a:r>
            <a:r>
              <a:rPr lang="en-US" sz="1600" dirty="0">
                <a:latin typeface="Raleway" pitchFamily="2" charset="-18"/>
              </a:rPr>
              <a:t> to comply with these procedures, it may negatively affect your application. </a:t>
            </a:r>
            <a:endParaRPr lang="cs-CZ" sz="1600" dirty="0">
              <a:latin typeface="Raleway" pitchFamily="2" charset="-18"/>
            </a:endParaRPr>
          </a:p>
        </p:txBody>
      </p:sp>
      <p:pic>
        <p:nvPicPr>
          <p:cNvPr id="19" name="Picture 5" descr="Text&#10;&#10;Description automatically generated">
            <a:extLst>
              <a:ext uri="{FF2B5EF4-FFF2-40B4-BE49-F238E27FC236}">
                <a16:creationId xmlns:a16="http://schemas.microsoft.com/office/drawing/2014/main" id="{0CE0CE66-99F4-475C-9858-DBC5E9DEC127}"/>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786372" y="2182494"/>
            <a:ext cx="817978" cy="739101"/>
          </a:xfrm>
          <a:prstGeom prst="rect">
            <a:avLst/>
          </a:prstGeom>
        </p:spPr>
      </p:pic>
      <p:pic>
        <p:nvPicPr>
          <p:cNvPr id="2" name="Picture 6">
            <a:extLst>
              <a:ext uri="{FF2B5EF4-FFF2-40B4-BE49-F238E27FC236}">
                <a16:creationId xmlns:a16="http://schemas.microsoft.com/office/drawing/2014/main" id="{C2DBC8A8-ABE0-A6EB-65AB-14C8B05E21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07770" y="825270"/>
            <a:ext cx="1907543" cy="3418712"/>
          </a:xfrm>
          <a:prstGeom prst="rect">
            <a:avLst/>
          </a:prstGeom>
        </p:spPr>
      </p:pic>
      <p:pic>
        <p:nvPicPr>
          <p:cNvPr id="3" name="28">
            <a:hlinkClick r:id="" action="ppaction://media"/>
            <a:extLst>
              <a:ext uri="{FF2B5EF4-FFF2-40B4-BE49-F238E27FC236}">
                <a16:creationId xmlns:a16="http://schemas.microsoft.com/office/drawing/2014/main" id="{0CD11C37-9C5A-0561-DEE0-DD630DE4011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264463" y="4298290"/>
            <a:ext cx="347663" cy="347663"/>
          </a:xfrm>
          <a:prstGeom prst="rect">
            <a:avLst/>
          </a:prstGeom>
        </p:spPr>
      </p:pic>
      <p:pic>
        <p:nvPicPr>
          <p:cNvPr id="4" name="Bach-—-Prelude-in-C-(theme-ver.)_AdobeStock_501349562_preview">
            <a:hlinkClick r:id="" action="ppaction://media"/>
            <a:extLst>
              <a:ext uri="{FF2B5EF4-FFF2-40B4-BE49-F238E27FC236}">
                <a16:creationId xmlns:a16="http://schemas.microsoft.com/office/drawing/2014/main" id="{57109EDD-52ED-CD9F-E966-F539AFCA66A1}"/>
              </a:ext>
            </a:extLst>
          </p:cNvPr>
          <p:cNvPicPr>
            <a:picLocks noChangeAspect="1"/>
          </p:cNvPicPr>
          <p:nvPr>
            <a:audioFile r:link="rId3"/>
            <p:extLst>
              <p:ext uri="{DAA4B4D4-6D71-4841-9C94-3DE7FCFB9230}">
                <p14:media xmlns:p14="http://schemas.microsoft.com/office/powerpoint/2010/main" r:embed="rId4">
                  <p14:trim end="8105"/>
                </p14:media>
              </p:ext>
            </p:extLst>
          </p:nvPr>
        </p:nvPicPr>
        <p:blipFill>
          <a:blip r:embed="rId12"/>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1151821041"/>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1" presetClass="mediacall" presetSubtype="0" fill="hold" nodeType="withEffect">
                                  <p:stCondLst>
                                    <p:cond delay="0"/>
                                  </p:stCondLst>
                                  <p:childTnLst>
                                    <p:cmd type="call" cmd="playFrom(0.0)">
                                      <p:cBhvr>
                                        <p:cTn id="9" dur="6376" fill="hold"/>
                                        <p:tgtEl>
                                          <p:spTgt spid="3"/>
                                        </p:tgtEl>
                                      </p:cBhvr>
                                    </p:cmd>
                                  </p:childTnLst>
                                </p:cTn>
                              </p:par>
                              <p:par>
                                <p:cTn id="10" presetID="32" presetClass="emph" presetSubtype="0" fill="hold" nodeType="withEffect">
                                  <p:stCondLst>
                                    <p:cond delay="0"/>
                                  </p:stCondLst>
                                  <p:childTnLst>
                                    <p:animRot by="120000">
                                      <p:cBhvr>
                                        <p:cTn id="11" dur="500" fill="hold">
                                          <p:stCondLst>
                                            <p:cond delay="0"/>
                                          </p:stCondLst>
                                        </p:cTn>
                                        <p:tgtEl>
                                          <p:spTgt spid="14"/>
                                        </p:tgtEl>
                                        <p:attrNameLst>
                                          <p:attrName>r</p:attrName>
                                        </p:attrNameLst>
                                      </p:cBhvr>
                                    </p:animRot>
                                    <p:animRot by="-240000">
                                      <p:cBhvr>
                                        <p:cTn id="12" dur="1000" fill="hold">
                                          <p:stCondLst>
                                            <p:cond delay="1000"/>
                                          </p:stCondLst>
                                        </p:cTn>
                                        <p:tgtEl>
                                          <p:spTgt spid="14"/>
                                        </p:tgtEl>
                                        <p:attrNameLst>
                                          <p:attrName>r</p:attrName>
                                        </p:attrNameLst>
                                      </p:cBhvr>
                                    </p:animRot>
                                    <p:animRot by="240000">
                                      <p:cBhvr>
                                        <p:cTn id="13" dur="1000" fill="hold">
                                          <p:stCondLst>
                                            <p:cond delay="2000"/>
                                          </p:stCondLst>
                                        </p:cTn>
                                        <p:tgtEl>
                                          <p:spTgt spid="14"/>
                                        </p:tgtEl>
                                        <p:attrNameLst>
                                          <p:attrName>r</p:attrName>
                                        </p:attrNameLst>
                                      </p:cBhvr>
                                    </p:animRot>
                                    <p:animRot by="-240000">
                                      <p:cBhvr>
                                        <p:cTn id="14" dur="1000" fill="hold">
                                          <p:stCondLst>
                                            <p:cond delay="3000"/>
                                          </p:stCondLst>
                                        </p:cTn>
                                        <p:tgtEl>
                                          <p:spTgt spid="14"/>
                                        </p:tgtEl>
                                        <p:attrNameLst>
                                          <p:attrName>r</p:attrName>
                                        </p:attrNameLst>
                                      </p:cBhvr>
                                    </p:animRot>
                                    <p:animRot by="120000">
                                      <p:cBhvr>
                                        <p:cTn id="15" dur="1000" fill="hold">
                                          <p:stCondLst>
                                            <p:cond delay="4000"/>
                                          </p:stCondLst>
                                        </p:cTn>
                                        <p:tgtEl>
                                          <p:spTgt spid="14"/>
                                        </p:tgtEl>
                                        <p:attrNameLst>
                                          <p:attrName>r</p:attrName>
                                        </p:attrNameLst>
                                      </p:cBhvr>
                                    </p:animRot>
                                  </p:childTnLst>
                                </p:cTn>
                              </p:par>
                              <p:par>
                                <p:cTn id="16" presetID="63" presetClass="path" presetSubtype="0" accel="50000" decel="50000" fill="hold" nodeType="withEffect">
                                  <p:stCondLst>
                                    <p:cond delay="0"/>
                                  </p:stCondLst>
                                  <p:childTnLst>
                                    <p:animMotion origin="layout" path="M -5.55556E-7 2.34568E-6 L 0.13715 2.34568E-6 " pathEditMode="relative" rAng="0" ptsTypes="AA">
                                      <p:cBhvr>
                                        <p:cTn id="17" dur="2000" fill="hold"/>
                                        <p:tgtEl>
                                          <p:spTgt spid="19"/>
                                        </p:tgtEl>
                                        <p:attrNameLst>
                                          <p:attrName>ppt_x</p:attrName>
                                          <p:attrName>ppt_y</p:attrName>
                                        </p:attrNameLst>
                                      </p:cBhvr>
                                      <p:rCtr x="6858"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8" fill="hold" display="0">
                  <p:stCondLst>
                    <p:cond delay="indefinite"/>
                  </p:stCondLst>
                  <p:endCondLst>
                    <p:cond evt="onStopAudio" delay="0">
                      <p:tgtEl>
                        <p:sldTgt/>
                      </p:tgtEl>
                    </p:cond>
                  </p:endCondLst>
                </p:cTn>
                <p:tgtEl>
                  <p:spTgt spid="3"/>
                </p:tgtEl>
              </p:cMediaNode>
            </p:audio>
            <p:audio>
              <p:cMediaNode vol="3030" numSld="999" showWhenStopped="0">
                <p:cTn id="19" repeatCount="indefinite" fill="hold" display="0">
                  <p:stCondLst>
                    <p:cond delay="indefinite"/>
                  </p:stCondLst>
                  <p:endCondLst>
                    <p:cond evt="onStopAudio" delay="0">
                      <p:tgtEl>
                        <p:sldTgt/>
                      </p:tgtEl>
                    </p:cond>
                  </p:endCondLst>
                </p:cTn>
                <p:tgtEl>
                  <p:spTgt spid="4"/>
                </p:tgtEl>
              </p:cMediaNode>
            </p:audio>
          </p:childTnLst>
        </p:cTn>
      </p:par>
    </p:tnLst>
    <p:bldLst>
      <p:bldP spid="1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C0646C41-CDA3-44DC-9E3C-EEE3FA2C2868}"/>
              </a:ext>
            </a:extLst>
          </p:cNvPr>
          <p:cNvPicPr>
            <a:picLocks noChangeAspect="1"/>
          </p:cNvPicPr>
          <p:nvPr/>
        </p:nvPicPr>
        <p:blipFill>
          <a:blip r:embed="rId8" cstate="hqprint">
            <a:extLst>
              <a:ext uri="{28A0092B-C50C-407E-A947-70E740481C1C}">
                <a14:useLocalDpi xmlns:a14="http://schemas.microsoft.com/office/drawing/2010/main" val="0"/>
              </a:ext>
            </a:extLst>
          </a:blip>
          <a:srcRect t="6168" b="6168"/>
          <a:stretch/>
        </p:blipFill>
        <p:spPr>
          <a:xfrm>
            <a:off x="-83195" y="0"/>
            <a:ext cx="9310389" cy="5143500"/>
          </a:xfrm>
          <a:prstGeom prst="rect">
            <a:avLst/>
          </a:prstGeom>
        </p:spPr>
      </p:pic>
      <p:pic>
        <p:nvPicPr>
          <p:cNvPr id="4" name="Picture 2">
            <a:extLst>
              <a:ext uri="{FF2B5EF4-FFF2-40B4-BE49-F238E27FC236}">
                <a16:creationId xmlns:a16="http://schemas.microsoft.com/office/drawing/2014/main" id="{D95985B1-782B-4BDB-B03E-1CBD78B3AF11}"/>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2840610" y="884782"/>
            <a:ext cx="1866073" cy="3264833"/>
          </a:xfrm>
          <a:prstGeom prst="rect">
            <a:avLst/>
          </a:prstGeom>
        </p:spPr>
      </p:pic>
      <p:pic>
        <p:nvPicPr>
          <p:cNvPr id="3" name="Picture 3" descr="A picture containing text, vector graphics, toy, doll&#10;&#10;Description automatically generated">
            <a:extLst>
              <a:ext uri="{FF2B5EF4-FFF2-40B4-BE49-F238E27FC236}">
                <a16:creationId xmlns:a16="http://schemas.microsoft.com/office/drawing/2014/main" id="{3AA4326F-FE0F-448B-B7D2-36E1135E9156}"/>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046347" y="452889"/>
            <a:ext cx="1224000" cy="1977417"/>
          </a:xfrm>
          <a:prstGeom prst="rect">
            <a:avLst/>
          </a:prstGeom>
        </p:spPr>
      </p:pic>
      <p:sp>
        <p:nvSpPr>
          <p:cNvPr id="11" name="Text 1">
            <a:extLst>
              <a:ext uri="{FF2B5EF4-FFF2-40B4-BE49-F238E27FC236}">
                <a16:creationId xmlns:a16="http://schemas.microsoft.com/office/drawing/2014/main" id="{8D6B7CE2-BB36-4AE1-8AD7-13CAB9B5580E}"/>
              </a:ext>
            </a:extLst>
          </p:cNvPr>
          <p:cNvSpPr txBox="1">
            <a:spLocks/>
          </p:cNvSpPr>
          <p:nvPr/>
        </p:nvSpPr>
        <p:spPr>
          <a:xfrm>
            <a:off x="115812" y="4497277"/>
            <a:ext cx="8804799" cy="219895"/>
          </a:xfrm>
          <a:prstGeom prst="rect">
            <a:avLst/>
          </a:prstGeom>
        </p:spPr>
        <p:txBody>
          <a:bodyPr vert="horz" lIns="0" tIns="0" rIns="0" bIns="0" rtlCol="0" anchor="b" anchorCtr="0">
            <a:noAutofit/>
          </a:bodyPr>
          <a:lstStyle>
            <a:lvl1pPr marL="0" indent="0" algn="l" defTabSz="685800" rtl="0" eaLnBrk="1" latinLnBrk="0" hangingPunct="1">
              <a:lnSpc>
                <a:spcPts val="2175"/>
              </a:lnSpc>
              <a:spcBef>
                <a:spcPts val="0"/>
              </a:spcBef>
              <a:buFont typeface="Arial" panose="020B0604020202020204" pitchFamily="34" charset="0"/>
              <a:buNone/>
              <a:defRPr sz="2025"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r>
              <a:rPr lang="en-US" sz="1600" dirty="0">
                <a:latin typeface="Raleway" panose="020B0503030101060003" pitchFamily="34" charset="0"/>
              </a:rPr>
              <a:t>An </a:t>
            </a:r>
            <a:r>
              <a:rPr lang="en-US" sz="1600" b="1" dirty="0">
                <a:solidFill>
                  <a:srgbClr val="24234C"/>
                </a:solidFill>
                <a:latin typeface="Raleway" panose="020B0503030101060003" pitchFamily="34" charset="0"/>
              </a:rPr>
              <a:t>interpreter</a:t>
            </a:r>
            <a:r>
              <a:rPr lang="en-US" sz="1600" dirty="0">
                <a:latin typeface="Raleway" panose="020B0503030101060003" pitchFamily="34" charset="0"/>
              </a:rPr>
              <a:t> will be available, if necessary</a:t>
            </a:r>
            <a:r>
              <a:rPr lang="en-US" sz="1800" dirty="0">
                <a:latin typeface="Raleway" panose="020B0503030101060003" pitchFamily="34" charset="0"/>
              </a:rPr>
              <a:t>. </a:t>
            </a:r>
          </a:p>
        </p:txBody>
      </p:sp>
      <p:sp>
        <p:nvSpPr>
          <p:cNvPr id="10" name="Text 2">
            <a:extLst>
              <a:ext uri="{FF2B5EF4-FFF2-40B4-BE49-F238E27FC236}">
                <a16:creationId xmlns:a16="http://schemas.microsoft.com/office/drawing/2014/main" id="{C8BBFCE9-7463-F1AD-F8A3-3C8980404DF8}"/>
              </a:ext>
            </a:extLst>
          </p:cNvPr>
          <p:cNvSpPr txBox="1"/>
          <p:nvPr/>
        </p:nvSpPr>
        <p:spPr>
          <a:xfrm>
            <a:off x="45739" y="4697593"/>
            <a:ext cx="9119983" cy="338554"/>
          </a:xfrm>
          <a:prstGeom prst="rect">
            <a:avLst/>
          </a:prstGeom>
          <a:noFill/>
        </p:spPr>
        <p:txBody>
          <a:bodyPr wrap="square">
            <a:spAutoFit/>
          </a:bodyPr>
          <a:lstStyle/>
          <a:p>
            <a:r>
              <a:rPr lang="en-US" sz="1600" dirty="0">
                <a:latin typeface="Raleway" panose="020B0503030101060003" pitchFamily="34" charset="0"/>
              </a:rPr>
              <a:t>It is important that you tell the authorities if you do not understand the official or the interpreter.</a:t>
            </a:r>
            <a:endParaRPr lang="cs-CZ" sz="1600" dirty="0">
              <a:latin typeface="Raleway" panose="020B0503030101060003" pitchFamily="34" charset="0"/>
            </a:endParaRPr>
          </a:p>
        </p:txBody>
      </p:sp>
      <p:pic>
        <p:nvPicPr>
          <p:cNvPr id="6" name="Picture 4" descr="Graphical user interface&#10;&#10;Description automatically generated with medium confidence">
            <a:extLst>
              <a:ext uri="{FF2B5EF4-FFF2-40B4-BE49-F238E27FC236}">
                <a16:creationId xmlns:a16="http://schemas.microsoft.com/office/drawing/2014/main" id="{3B4FA49D-C427-D143-5F6A-4A4CD884EC1B}"/>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3487635" y="1888350"/>
            <a:ext cx="2674626" cy="2510033"/>
          </a:xfrm>
          <a:prstGeom prst="rect">
            <a:avLst/>
          </a:prstGeom>
        </p:spPr>
      </p:pic>
      <p:pic>
        <p:nvPicPr>
          <p:cNvPr id="9" name="Picture 5">
            <a:extLst>
              <a:ext uri="{FF2B5EF4-FFF2-40B4-BE49-F238E27FC236}">
                <a16:creationId xmlns:a16="http://schemas.microsoft.com/office/drawing/2014/main" id="{1916EEED-3B2B-D624-CD82-40D501FB6B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08037" y="830979"/>
            <a:ext cx="2674578" cy="3352491"/>
          </a:xfrm>
          <a:prstGeom prst="rect">
            <a:avLst/>
          </a:prstGeom>
        </p:spPr>
      </p:pic>
      <p:pic>
        <p:nvPicPr>
          <p:cNvPr id="2" name="29">
            <a:hlinkClick r:id="" action="ppaction://media"/>
            <a:extLst>
              <a:ext uri="{FF2B5EF4-FFF2-40B4-BE49-F238E27FC236}">
                <a16:creationId xmlns:a16="http://schemas.microsoft.com/office/drawing/2014/main" id="{F1FCEE4F-22F9-B0AD-4C06-61C47DE9340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280411" y="4149615"/>
            <a:ext cx="347663" cy="347662"/>
          </a:xfrm>
          <a:prstGeom prst="rect">
            <a:avLst/>
          </a:prstGeom>
        </p:spPr>
      </p:pic>
      <p:pic>
        <p:nvPicPr>
          <p:cNvPr id="7" name="30">
            <a:hlinkClick r:id="" action="ppaction://media"/>
            <a:extLst>
              <a:ext uri="{FF2B5EF4-FFF2-40B4-BE49-F238E27FC236}">
                <a16:creationId xmlns:a16="http://schemas.microsoft.com/office/drawing/2014/main" id="{F1C45237-2E98-8AD6-93F3-7279630FDB9C}"/>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322731" y="4862315"/>
            <a:ext cx="347663" cy="347663"/>
          </a:xfrm>
          <a:prstGeom prst="rect">
            <a:avLst/>
          </a:prstGeom>
        </p:spPr>
      </p:pic>
      <p:pic>
        <p:nvPicPr>
          <p:cNvPr id="8" name="Bach-—-Prelude-in-C-(theme-ver.)_AdobeStock_501349562_preview">
            <a:hlinkClick r:id="" action="ppaction://media"/>
            <a:extLst>
              <a:ext uri="{FF2B5EF4-FFF2-40B4-BE49-F238E27FC236}">
                <a16:creationId xmlns:a16="http://schemas.microsoft.com/office/drawing/2014/main" id="{13795185-6AA9-0446-5E50-2C39039EEE70}"/>
              </a:ext>
            </a:extLst>
          </p:cNvPr>
          <p:cNvPicPr>
            <a:picLocks noChangeAspect="1"/>
          </p:cNvPicPr>
          <p:nvPr>
            <a:audioFile r:link="rId5"/>
            <p:extLst>
              <p:ext uri="{DAA4B4D4-6D71-4841-9C94-3DE7FCFB9230}">
                <p14:media xmlns:p14="http://schemas.microsoft.com/office/powerpoint/2010/main" r:embed="rId6">
                  <p14:trim end="8105"/>
                </p14:media>
              </p:ext>
            </p:extLst>
          </p:nvPr>
        </p:nvPicPr>
        <p:blipFill>
          <a:blip r:embed="rId13"/>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603464898"/>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5"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animEffect transition="in" filter="fade">
                                      <p:cBhvr>
                                        <p:cTn id="9" dur="500"/>
                                        <p:tgtEl>
                                          <p:spTgt spid="11">
                                            <p:txEl>
                                              <p:pRg st="0" end="0"/>
                                            </p:txEl>
                                          </p:spTgt>
                                        </p:tgtEl>
                                      </p:cBhvr>
                                    </p:animEffect>
                                  </p:childTnLst>
                                </p:cTn>
                              </p:par>
                              <p:par>
                                <p:cTn id="10" presetID="10" presetClass="entr" presetSubtype="0" fill="hold" grpId="0" nodeType="withEffect">
                                  <p:stCondLst>
                                    <p:cond delay="30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 presetClass="mediacall" presetSubtype="0" fill="hold" nodeType="withEffect">
                                  <p:stCondLst>
                                    <p:cond delay="3500"/>
                                  </p:stCondLst>
                                  <p:childTnLst>
                                    <p:cmd type="call" cmd="playFrom(0.0)">
                                      <p:cBhvr>
                                        <p:cTn id="14" dur="649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5" fill="hold" display="0">
                  <p:stCondLst>
                    <p:cond delay="indefinite"/>
                  </p:stCondLst>
                  <p:endCondLst>
                    <p:cond evt="onStopAudio" delay="0">
                      <p:tgtEl>
                        <p:sldTgt/>
                      </p:tgtEl>
                    </p:cond>
                  </p:endCondLst>
                </p:cTn>
                <p:tgtEl>
                  <p:spTgt spid="2"/>
                </p:tgtEl>
              </p:cMediaNode>
            </p:audio>
            <p:audio>
              <p:cMediaNode vol="100000">
                <p:cTn id="16" fill="hold" display="0">
                  <p:stCondLst>
                    <p:cond delay="indefinite"/>
                  </p:stCondLst>
                  <p:endCondLst>
                    <p:cond evt="onStopAudio" delay="0">
                      <p:tgtEl>
                        <p:sldTgt/>
                      </p:tgtEl>
                    </p:cond>
                  </p:endCondLst>
                </p:cTn>
                <p:tgtEl>
                  <p:spTgt spid="7"/>
                </p:tgtEl>
              </p:cMediaNode>
            </p:audio>
            <p:audio>
              <p:cMediaNode vol="3030" numSld="999" showWhenStopped="0">
                <p:cTn id="17" repeatCount="indefinite" fill="hold" display="0">
                  <p:stCondLst>
                    <p:cond delay="indefinite"/>
                  </p:stCondLst>
                  <p:endCondLst>
                    <p:cond evt="onStopAudio" delay="0">
                      <p:tgtEl>
                        <p:sldTgt/>
                      </p:tgtEl>
                    </p:cond>
                  </p:endCondLst>
                </p:cTn>
                <p:tgtEl>
                  <p:spTgt spid="8"/>
                </p:tgtEl>
              </p:cMediaNode>
            </p:audio>
          </p:childTnLst>
        </p:cTn>
      </p:par>
    </p:tnLst>
    <p:bldLst>
      <p:bldP spid="11" grpId="0" uiExpand="1" build="p"/>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4249E71E-CF0B-FF1A-61EE-99DAE5BBDB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76835" y="166150"/>
            <a:ext cx="6414932" cy="4811199"/>
          </a:xfrm>
          <a:prstGeom prst="rect">
            <a:avLst/>
          </a:prstGeom>
        </p:spPr>
      </p:pic>
      <p:sp>
        <p:nvSpPr>
          <p:cNvPr id="8" name="Text 1">
            <a:extLst>
              <a:ext uri="{FF2B5EF4-FFF2-40B4-BE49-F238E27FC236}">
                <a16:creationId xmlns:a16="http://schemas.microsoft.com/office/drawing/2014/main" id="{69649A32-94FA-448B-9AA2-480D7531144F}"/>
              </a:ext>
            </a:extLst>
          </p:cNvPr>
          <p:cNvSpPr>
            <a:spLocks noGrp="1"/>
          </p:cNvSpPr>
          <p:nvPr>
            <p:ph type="subTitle" idx="1"/>
          </p:nvPr>
        </p:nvSpPr>
        <p:spPr>
          <a:xfrm>
            <a:off x="596515" y="3758905"/>
            <a:ext cx="7617753" cy="1162436"/>
          </a:xfrm>
        </p:spPr>
        <p:txBody>
          <a:bodyPr>
            <a:normAutofit/>
          </a:bodyPr>
          <a:lstStyle/>
          <a:p>
            <a:r>
              <a:rPr lang="en-US" sz="1600" dirty="0">
                <a:latin typeface="Raleway" pitchFamily="2" charset="0"/>
              </a:rPr>
              <a:t>Any information you share with the authorities will stay </a:t>
            </a:r>
            <a:r>
              <a:rPr lang="en-US" sz="1600" b="1" dirty="0">
                <a:solidFill>
                  <a:srgbClr val="24234C"/>
                </a:solidFill>
                <a:latin typeface="Raleway" panose="020B0503030101060003" pitchFamily="34" charset="0"/>
              </a:rPr>
              <a:t>confidential</a:t>
            </a:r>
            <a:r>
              <a:rPr lang="en-US" sz="1600" dirty="0">
                <a:latin typeface="Raleway" pitchFamily="2" charset="0"/>
              </a:rPr>
              <a:t>. </a:t>
            </a:r>
            <a:br>
              <a:rPr lang="cs-CZ" sz="1600" dirty="0">
                <a:latin typeface="Raleway" pitchFamily="2" charset="0"/>
              </a:rPr>
            </a:br>
            <a:r>
              <a:rPr lang="en-US" sz="1600" dirty="0">
                <a:latin typeface="Raleway" pitchFamily="2" charset="-18"/>
              </a:rPr>
              <a:t>It will not be shared outside the authorities without your consent. </a:t>
            </a:r>
            <a:br>
              <a:rPr lang="cs-CZ" sz="1600" dirty="0">
                <a:latin typeface="Raleway" pitchFamily="2" charset="-18"/>
              </a:rPr>
            </a:br>
            <a:r>
              <a:rPr lang="en-US" sz="1600" dirty="0">
                <a:latin typeface="Raleway" pitchFamily="2" charset="-18"/>
              </a:rPr>
              <a:t>It will never be shared with the authorities in your home country. </a:t>
            </a:r>
            <a:endParaRPr lang="cs-CZ" sz="1600" dirty="0">
              <a:latin typeface="Raleway" pitchFamily="2" charset="-18"/>
            </a:endParaRPr>
          </a:p>
        </p:txBody>
      </p:sp>
      <p:grpSp>
        <p:nvGrpSpPr>
          <p:cNvPr id="13" name="Group 1">
            <a:extLst>
              <a:ext uri="{FF2B5EF4-FFF2-40B4-BE49-F238E27FC236}">
                <a16:creationId xmlns:a16="http://schemas.microsoft.com/office/drawing/2014/main" id="{5F79D8C4-C20B-480B-87B6-A2CE0D7926FC}"/>
              </a:ext>
            </a:extLst>
          </p:cNvPr>
          <p:cNvGrpSpPr/>
          <p:nvPr/>
        </p:nvGrpSpPr>
        <p:grpSpPr>
          <a:xfrm>
            <a:off x="3900584" y="276519"/>
            <a:ext cx="1219906" cy="1060583"/>
            <a:chOff x="3959158" y="775439"/>
            <a:chExt cx="1219906" cy="1060583"/>
          </a:xfrm>
        </p:grpSpPr>
        <p:pic>
          <p:nvPicPr>
            <p:cNvPr id="10" name="Picture 3" descr="Text&#10;&#10;Description automatically generated">
              <a:extLst>
                <a:ext uri="{FF2B5EF4-FFF2-40B4-BE49-F238E27FC236}">
                  <a16:creationId xmlns:a16="http://schemas.microsoft.com/office/drawing/2014/main" id="{4BFF3BC5-A4A8-4A24-BF8E-7B2F2B23BCC1}"/>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14247" t="19078" r="-265" b="-257"/>
            <a:stretch/>
          </p:blipFill>
          <p:spPr>
            <a:xfrm>
              <a:off x="3959158" y="775439"/>
              <a:ext cx="915106" cy="755783"/>
            </a:xfrm>
            <a:prstGeom prst="roundRect">
              <a:avLst>
                <a:gd name="adj" fmla="val 28733"/>
              </a:avLst>
            </a:prstGeom>
          </p:spPr>
        </p:pic>
        <p:pic>
          <p:nvPicPr>
            <p:cNvPr id="11" name="Picture 2" descr="Text&#10;&#10;Description automatically generated">
              <a:extLst>
                <a:ext uri="{FF2B5EF4-FFF2-40B4-BE49-F238E27FC236}">
                  <a16:creationId xmlns:a16="http://schemas.microsoft.com/office/drawing/2014/main" id="{3082EEE8-A0D2-40E4-8290-7E8A359AB5B1}"/>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14247" t="19078" r="-265" b="-257"/>
            <a:stretch/>
          </p:blipFill>
          <p:spPr>
            <a:xfrm>
              <a:off x="4111558" y="927839"/>
              <a:ext cx="915106" cy="755783"/>
            </a:xfrm>
            <a:prstGeom prst="roundRect">
              <a:avLst>
                <a:gd name="adj" fmla="val 28733"/>
              </a:avLst>
            </a:prstGeom>
          </p:spPr>
        </p:pic>
        <p:pic>
          <p:nvPicPr>
            <p:cNvPr id="12" name="Picture 1" descr="Text&#10;&#10;Description automatically generated">
              <a:extLst>
                <a:ext uri="{FF2B5EF4-FFF2-40B4-BE49-F238E27FC236}">
                  <a16:creationId xmlns:a16="http://schemas.microsoft.com/office/drawing/2014/main" id="{54EF628B-2C2B-4D50-9ED5-80FBB759710F}"/>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14247" t="19078" r="-265" b="-257"/>
            <a:stretch/>
          </p:blipFill>
          <p:spPr>
            <a:xfrm>
              <a:off x="4263958" y="1080239"/>
              <a:ext cx="915106" cy="755783"/>
            </a:xfrm>
            <a:prstGeom prst="roundRect">
              <a:avLst>
                <a:gd name="adj" fmla="val 28733"/>
              </a:avLst>
            </a:prstGeom>
          </p:spPr>
        </p:pic>
      </p:grpSp>
      <p:pic>
        <p:nvPicPr>
          <p:cNvPr id="2" name="31">
            <a:hlinkClick r:id="" action="ppaction://media"/>
            <a:extLst>
              <a:ext uri="{FF2B5EF4-FFF2-40B4-BE49-F238E27FC236}">
                <a16:creationId xmlns:a16="http://schemas.microsoft.com/office/drawing/2014/main" id="{49836876-77F3-D5C9-71B8-56DAF598BE2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275599" y="4094685"/>
            <a:ext cx="347663" cy="347663"/>
          </a:xfrm>
          <a:prstGeom prst="rect">
            <a:avLst/>
          </a:prstGeom>
        </p:spPr>
      </p:pic>
      <p:pic>
        <p:nvPicPr>
          <p:cNvPr id="3" name="32">
            <a:hlinkClick r:id="" action="ppaction://media"/>
            <a:extLst>
              <a:ext uri="{FF2B5EF4-FFF2-40B4-BE49-F238E27FC236}">
                <a16:creationId xmlns:a16="http://schemas.microsoft.com/office/drawing/2014/main" id="{9996D685-4C05-5DA2-69E2-2DF76F1A1165}"/>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277964" y="4596100"/>
            <a:ext cx="347663" cy="347663"/>
          </a:xfrm>
          <a:prstGeom prst="rect">
            <a:avLst/>
          </a:prstGeom>
        </p:spPr>
      </p:pic>
      <p:pic>
        <p:nvPicPr>
          <p:cNvPr id="14" name="Picture 1">
            <a:extLst>
              <a:ext uri="{FF2B5EF4-FFF2-40B4-BE49-F238E27FC236}">
                <a16:creationId xmlns:a16="http://schemas.microsoft.com/office/drawing/2014/main" id="{75DF1F44-9ACB-6D5F-3A49-D744B0F8458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53421" y="166150"/>
            <a:ext cx="6414932" cy="4811199"/>
          </a:xfrm>
          <a:prstGeom prst="rect">
            <a:avLst/>
          </a:prstGeom>
        </p:spPr>
      </p:pic>
      <p:pic>
        <p:nvPicPr>
          <p:cNvPr id="4" name="Bach-—-Prelude-in-C-(theme-ver.)_AdobeStock_501349562_preview">
            <a:hlinkClick r:id="" action="ppaction://media"/>
            <a:extLst>
              <a:ext uri="{FF2B5EF4-FFF2-40B4-BE49-F238E27FC236}">
                <a16:creationId xmlns:a16="http://schemas.microsoft.com/office/drawing/2014/main" id="{0572CC70-6322-18F6-8040-7E86CB677EE7}"/>
              </a:ext>
            </a:extLst>
          </p:cNvPr>
          <p:cNvPicPr>
            <a:picLocks noChangeAspect="1"/>
          </p:cNvPicPr>
          <p:nvPr>
            <a:audioFile r:link="rId5"/>
            <p:extLst>
              <p:ext uri="{DAA4B4D4-6D71-4841-9C94-3DE7FCFB9230}">
                <p14:media xmlns:p14="http://schemas.microsoft.com/office/powerpoint/2010/main" r:embed="rId6">
                  <p14:trim end="8105"/>
                </p14:media>
              </p:ext>
            </p:extLst>
          </p:nvPr>
        </p:nvPicPr>
        <p:blipFill>
          <a:blip r:embed="rId10"/>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2482575257"/>
      </p:ext>
    </p:extLst>
  </p:cSld>
  <p:clrMapOvr>
    <a:masterClrMapping/>
  </p:clrMapOvr>
  <p:transition advClick="0" advTm="145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decel="100000" fill="hold" nodeType="withEffect">
                                  <p:stCondLst>
                                    <p:cond delay="2500"/>
                                  </p:stCondLst>
                                  <p:childTnLst>
                                    <p:animMotion origin="layout" path="M 8.33333E-7 -1.23457E-7 L -0.00313 0.37346 " pathEditMode="relative" rAng="0" ptsTypes="AA">
                                      <p:cBhvr>
                                        <p:cTn id="6" dur="5000" fill="hold"/>
                                        <p:tgtEl>
                                          <p:spTgt spid="13"/>
                                        </p:tgtEl>
                                        <p:attrNameLst>
                                          <p:attrName>ppt_x</p:attrName>
                                          <p:attrName>ppt_y</p:attrName>
                                        </p:attrNameLst>
                                      </p:cBhvr>
                                      <p:rCtr x="-156" y="18673"/>
                                    </p:animMotion>
                                  </p:childTnLst>
                                </p:cTn>
                              </p:par>
                              <p:par>
                                <p:cTn id="7" presetID="1" presetClass="mediacall" presetSubtype="0" fill="hold" nodeType="withEffect">
                                  <p:stCondLst>
                                    <p:cond delay="0"/>
                                  </p:stCondLst>
                                  <p:childTnLst>
                                    <p:cmd type="call" cmd="playFrom(0.0)">
                                      <p:cBhvr>
                                        <p:cTn id="8" dur="4401" fill="hold"/>
                                        <p:tgtEl>
                                          <p:spTgt spid="2"/>
                                        </p:tgtEl>
                                      </p:cBhvr>
                                    </p:cmd>
                                  </p:childTnLst>
                                </p:cTn>
                              </p:par>
                              <p:par>
                                <p:cTn id="9" presetID="1" presetClass="mediacall" presetSubtype="0" fill="hold" nodeType="withEffect">
                                  <p:stCondLst>
                                    <p:cond delay="5000"/>
                                  </p:stCondLst>
                                  <p:childTnLst>
                                    <p:cmd type="call" cmd="playFrom(0.0)">
                                      <p:cBhvr>
                                        <p:cTn id="10" dur="91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1" fill="hold" display="0">
                  <p:stCondLst>
                    <p:cond delay="indefinite"/>
                  </p:stCondLst>
                  <p:endCondLst>
                    <p:cond evt="onStopAudio" delay="0">
                      <p:tgtEl>
                        <p:sldTgt/>
                      </p:tgtEl>
                    </p:cond>
                  </p:endCondLst>
                </p:cTn>
                <p:tgtEl>
                  <p:spTgt spid="2"/>
                </p:tgtEl>
              </p:cMediaNode>
            </p:audio>
            <p:audio>
              <p:cMediaNode vol="100000">
                <p:cTn id="12" fill="hold" display="0">
                  <p:stCondLst>
                    <p:cond delay="indefinite"/>
                  </p:stCondLst>
                  <p:endCondLst>
                    <p:cond evt="onStopAudio" delay="0">
                      <p:tgtEl>
                        <p:sldTgt/>
                      </p:tgtEl>
                    </p:cond>
                  </p:endCondLst>
                </p:cTn>
                <p:tgtEl>
                  <p:spTgt spid="3"/>
                </p:tgtEl>
              </p:cMediaNode>
            </p:audio>
            <p:audio>
              <p:cMediaNode vol="3030" numSld="999" showWhenStopped="0">
                <p:cTn id="13"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E57832CA-3E10-0E61-053C-92B2572947EF}"/>
              </a:ext>
            </a:extLst>
          </p:cNvPr>
          <p:cNvSpPr>
            <a:spLocks noGrp="1"/>
          </p:cNvSpPr>
          <p:nvPr>
            <p:ph type="ctrTitle"/>
          </p:nvPr>
        </p:nvSpPr>
        <p:spPr>
          <a:xfrm>
            <a:off x="308598" y="-158869"/>
            <a:ext cx="7658608" cy="887660"/>
          </a:xfrm>
        </p:spPr>
        <p:txBody>
          <a:bodyPr/>
          <a:lstStyle/>
          <a:p>
            <a:pPr>
              <a:lnSpc>
                <a:spcPct val="100000"/>
              </a:lnSpc>
              <a:tabLst>
                <a:tab pos="1616869" algn="l"/>
              </a:tabLst>
            </a:pPr>
            <a:br>
              <a:rPr lang="en-GB" sz="2400" dirty="0">
                <a:latin typeface="Raleway" panose="020B0503030101060003" pitchFamily="34" charset="0"/>
              </a:rPr>
            </a:br>
            <a:r>
              <a:rPr lang="en-GB" sz="2000" dirty="0">
                <a:latin typeface="Raleway" panose="020B0503030101060003" pitchFamily="34" charset="0"/>
              </a:rPr>
              <a:t>In EUROPE, there are </a:t>
            </a:r>
            <a:r>
              <a:rPr lang="en-GB" sz="2800" dirty="0">
                <a:solidFill>
                  <a:srgbClr val="24234C"/>
                </a:solidFill>
                <a:latin typeface="Raleway" panose="020B0503030101060003" pitchFamily="34" charset="0"/>
              </a:rPr>
              <a:t>Rules regarding applying for asylum and travel</a:t>
            </a:r>
            <a:r>
              <a:rPr lang="cs-CZ" sz="2800" dirty="0">
                <a:solidFill>
                  <a:srgbClr val="24234C"/>
                </a:solidFill>
                <a:latin typeface="Raleway" panose="020B0503030101060003" pitchFamily="34" charset="0"/>
              </a:rPr>
              <a:t>l</a:t>
            </a:r>
            <a:r>
              <a:rPr lang="en-GB" sz="2800" dirty="0" err="1">
                <a:solidFill>
                  <a:srgbClr val="24234C"/>
                </a:solidFill>
                <a:latin typeface="Raleway" panose="020B0503030101060003" pitchFamily="34" charset="0"/>
              </a:rPr>
              <a:t>ing</a:t>
            </a:r>
            <a:r>
              <a:rPr lang="en-GB" sz="2800" dirty="0">
                <a:solidFill>
                  <a:srgbClr val="24234C"/>
                </a:solidFill>
                <a:latin typeface="Raleway" panose="020B0503030101060003" pitchFamily="34" charset="0"/>
              </a:rPr>
              <a:t> to other countries</a:t>
            </a:r>
            <a:endParaRPr lang="cs-CZ" sz="4400" dirty="0">
              <a:solidFill>
                <a:srgbClr val="24234C"/>
              </a:solidFill>
              <a:latin typeface="Raleway" panose="020B0503030101060003" pitchFamily="34" charset="0"/>
            </a:endParaRPr>
          </a:p>
        </p:txBody>
      </p:sp>
      <p:pic>
        <p:nvPicPr>
          <p:cNvPr id="3" name="Picture 1">
            <a:extLst>
              <a:ext uri="{FF2B5EF4-FFF2-40B4-BE49-F238E27FC236}">
                <a16:creationId xmlns:a16="http://schemas.microsoft.com/office/drawing/2014/main" id="{169BD5E9-AD92-4D54-1AAD-CAF425B940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1989" y="1040119"/>
            <a:ext cx="3630372" cy="4018082"/>
          </a:xfrm>
          <a:prstGeom prst="rect">
            <a:avLst/>
          </a:prstGeom>
        </p:spPr>
      </p:pic>
      <p:pic>
        <p:nvPicPr>
          <p:cNvPr id="4" name="33">
            <a:hlinkClick r:id="" action="ppaction://media"/>
            <a:extLst>
              <a:ext uri="{FF2B5EF4-FFF2-40B4-BE49-F238E27FC236}">
                <a16:creationId xmlns:a16="http://schemas.microsoft.com/office/drawing/2014/main" id="{5CDFF0E5-6156-064B-2088-6F7662CD034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89495" y="3074088"/>
            <a:ext cx="347663" cy="347662"/>
          </a:xfrm>
          <a:prstGeom prst="rect">
            <a:avLst/>
          </a:prstGeom>
        </p:spPr>
      </p:pic>
      <p:pic>
        <p:nvPicPr>
          <p:cNvPr id="2" name="Bach-—-Prelude-in-C-(theme-ver.)_AdobeStock_501349562_preview">
            <a:hlinkClick r:id="" action="ppaction://media"/>
            <a:extLst>
              <a:ext uri="{FF2B5EF4-FFF2-40B4-BE49-F238E27FC236}">
                <a16:creationId xmlns:a16="http://schemas.microsoft.com/office/drawing/2014/main" id="{AAC64488-0013-48DF-3F3B-ED1E42054160}"/>
              </a:ext>
            </a:extLst>
          </p:cNvPr>
          <p:cNvPicPr>
            <a:picLocks noChangeAspect="1"/>
          </p:cNvPicPr>
          <p:nvPr>
            <a:audioFile r:link="rId3"/>
            <p:extLst>
              <p:ext uri="{DAA4B4D4-6D71-4841-9C94-3DE7FCFB9230}">
                <p14:media xmlns:p14="http://schemas.microsoft.com/office/powerpoint/2010/main" r:embed="rId4">
                  <p14:trim end="8105"/>
                </p14:media>
              </p:ext>
            </p:extLst>
          </p:nvPr>
        </p:nvPicPr>
        <p:blipFill>
          <a:blip r:embed="rId8"/>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238226268"/>
      </p:ext>
    </p:extLst>
  </p:cSld>
  <p:clrMapOvr>
    <a:masterClrMapping/>
  </p:clrMapOvr>
  <mc:AlternateContent xmlns:mc="http://schemas.openxmlformats.org/markup-compatibility/2006" xmlns:p14="http://schemas.microsoft.com/office/powerpoint/2010/main">
    <mc:Choice Requires="p14">
      <p:transition p14:dur="10" advClick="0" advTm="5000">
        <p:fade/>
      </p:transition>
    </mc:Choice>
    <mc:Fallback xmlns="">
      <p:transition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59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audio>
              <p:cMediaNode vol="3030" numSld="999" showWhenStopped="0">
                <p:cTn id="8"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E57832CA-3E10-0E61-053C-92B2572947EF}"/>
              </a:ext>
            </a:extLst>
          </p:cNvPr>
          <p:cNvSpPr>
            <a:spLocks noGrp="1"/>
          </p:cNvSpPr>
          <p:nvPr>
            <p:ph type="ctrTitle"/>
          </p:nvPr>
        </p:nvSpPr>
        <p:spPr>
          <a:xfrm>
            <a:off x="308598" y="-158869"/>
            <a:ext cx="7658608" cy="1737992"/>
          </a:xfrm>
        </p:spPr>
        <p:txBody>
          <a:bodyPr/>
          <a:lstStyle/>
          <a:p>
            <a:pPr>
              <a:lnSpc>
                <a:spcPct val="100000"/>
              </a:lnSpc>
              <a:tabLst>
                <a:tab pos="1616869" algn="l"/>
              </a:tabLst>
            </a:pPr>
            <a:br>
              <a:rPr lang="en-GB" sz="2400" dirty="0">
                <a:latin typeface="Raleway" panose="020B0503030101060003" pitchFamily="34" charset="0"/>
              </a:rPr>
            </a:br>
            <a:r>
              <a:rPr lang="en-GB" sz="2000" dirty="0">
                <a:latin typeface="Raleway" panose="020B0503030101060003" pitchFamily="34" charset="0"/>
              </a:rPr>
              <a:t>In EUROPE, there are </a:t>
            </a:r>
            <a:r>
              <a:rPr lang="en-GB" sz="2800" dirty="0">
                <a:solidFill>
                  <a:srgbClr val="24234C"/>
                </a:solidFill>
                <a:latin typeface="Raleway" panose="020B0503030101060003" pitchFamily="34" charset="0"/>
              </a:rPr>
              <a:t>Rules regarding applying for asylum and travel</a:t>
            </a:r>
            <a:r>
              <a:rPr lang="cs-CZ" sz="2800" dirty="0">
                <a:solidFill>
                  <a:srgbClr val="24234C"/>
                </a:solidFill>
                <a:latin typeface="Raleway" panose="020B0503030101060003" pitchFamily="34" charset="0"/>
              </a:rPr>
              <a:t>l</a:t>
            </a:r>
            <a:r>
              <a:rPr lang="en-GB" sz="2800" dirty="0" err="1">
                <a:solidFill>
                  <a:srgbClr val="24234C"/>
                </a:solidFill>
                <a:latin typeface="Raleway" panose="020B0503030101060003" pitchFamily="34" charset="0"/>
              </a:rPr>
              <a:t>ing</a:t>
            </a:r>
            <a:r>
              <a:rPr lang="en-GB" sz="2800" dirty="0">
                <a:solidFill>
                  <a:srgbClr val="24234C"/>
                </a:solidFill>
                <a:latin typeface="Raleway" panose="020B0503030101060003" pitchFamily="34" charset="0"/>
              </a:rPr>
              <a:t> to other countries</a:t>
            </a:r>
            <a:endParaRPr lang="cs-CZ" sz="4400" dirty="0">
              <a:solidFill>
                <a:srgbClr val="24234C"/>
              </a:solidFill>
              <a:latin typeface="Raleway" panose="020B0503030101060003" pitchFamily="34" charset="0"/>
            </a:endParaRPr>
          </a:p>
        </p:txBody>
      </p:sp>
      <p:sp>
        <p:nvSpPr>
          <p:cNvPr id="13" name="Text 1">
            <a:extLst>
              <a:ext uri="{FF2B5EF4-FFF2-40B4-BE49-F238E27FC236}">
                <a16:creationId xmlns:a16="http://schemas.microsoft.com/office/drawing/2014/main" id="{49126A58-9EBB-C1AC-E6CD-4C66EF50CB7E}"/>
              </a:ext>
            </a:extLst>
          </p:cNvPr>
          <p:cNvSpPr txBox="1"/>
          <p:nvPr/>
        </p:nvSpPr>
        <p:spPr>
          <a:xfrm>
            <a:off x="929521" y="2156251"/>
            <a:ext cx="3340116" cy="830997"/>
          </a:xfrm>
          <a:prstGeom prst="rect">
            <a:avLst/>
          </a:prstGeom>
          <a:noFill/>
        </p:spPr>
        <p:txBody>
          <a:bodyPr wrap="square">
            <a:spAutoFit/>
          </a:bodyPr>
          <a:lstStyle/>
          <a:p>
            <a:r>
              <a:rPr lang="en-GB" sz="1600" dirty="0">
                <a:latin typeface="Raleway" panose="020B0503030101060003" pitchFamily="34" charset="0"/>
              </a:rPr>
              <a:t>As a general rule, you </a:t>
            </a:r>
            <a:r>
              <a:rPr lang="en-GB" sz="1600" b="1" dirty="0">
                <a:solidFill>
                  <a:srgbClr val="24234C"/>
                </a:solidFill>
                <a:latin typeface="Raleway" panose="020B0503030101060003" pitchFamily="34" charset="0"/>
              </a:rPr>
              <a:t>cannot</a:t>
            </a:r>
            <a:r>
              <a:rPr lang="en-GB" sz="1600" b="1" dirty="0">
                <a:solidFill>
                  <a:srgbClr val="E0B002"/>
                </a:solidFill>
                <a:latin typeface="Raleway" panose="020B0503030101060003" pitchFamily="34" charset="0"/>
              </a:rPr>
              <a:t> </a:t>
            </a:r>
            <a:r>
              <a:rPr lang="en-GB" sz="1600" b="1" dirty="0">
                <a:solidFill>
                  <a:srgbClr val="24234C"/>
                </a:solidFill>
                <a:latin typeface="Raleway" panose="020B0503030101060003" pitchFamily="34" charset="0"/>
              </a:rPr>
              <a:t>choose</a:t>
            </a:r>
            <a:r>
              <a:rPr lang="en-GB" sz="1600" b="1" dirty="0">
                <a:solidFill>
                  <a:srgbClr val="E0B002"/>
                </a:solidFill>
                <a:latin typeface="Raleway" panose="020B0503030101060003" pitchFamily="34" charset="0"/>
              </a:rPr>
              <a:t> </a:t>
            </a:r>
            <a:r>
              <a:rPr lang="en-GB" sz="1600" dirty="0">
                <a:latin typeface="Raleway" panose="020B0503030101060003" pitchFamily="34" charset="0"/>
              </a:rPr>
              <a:t>the country in which you apply for asylum. </a:t>
            </a:r>
          </a:p>
        </p:txBody>
      </p:sp>
      <p:pic>
        <p:nvPicPr>
          <p:cNvPr id="3" name="Picture 1">
            <a:extLst>
              <a:ext uri="{FF2B5EF4-FFF2-40B4-BE49-F238E27FC236}">
                <a16:creationId xmlns:a16="http://schemas.microsoft.com/office/drawing/2014/main" id="{4C44D7D1-23F7-7F23-3DE4-34DE6876C9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1989" y="1040119"/>
            <a:ext cx="3630372" cy="4018082"/>
          </a:xfrm>
          <a:prstGeom prst="rect">
            <a:avLst/>
          </a:prstGeom>
        </p:spPr>
      </p:pic>
      <p:pic>
        <p:nvPicPr>
          <p:cNvPr id="6" name="34-2">
            <a:hlinkClick r:id="" action="ppaction://media"/>
            <a:extLst>
              <a:ext uri="{FF2B5EF4-FFF2-40B4-BE49-F238E27FC236}">
                <a16:creationId xmlns:a16="http://schemas.microsoft.com/office/drawing/2014/main" id="{A53738E5-7511-DE63-2EF5-9C116E799C6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198360" y="3370075"/>
            <a:ext cx="347662" cy="347662"/>
          </a:xfrm>
          <a:prstGeom prst="rect">
            <a:avLst/>
          </a:prstGeom>
        </p:spPr>
      </p:pic>
      <p:pic>
        <p:nvPicPr>
          <p:cNvPr id="2" name="Bach-—-Prelude-in-C-(theme-ver.)_AdobeStock_501349562_preview">
            <a:hlinkClick r:id="" action="ppaction://media"/>
            <a:extLst>
              <a:ext uri="{FF2B5EF4-FFF2-40B4-BE49-F238E27FC236}">
                <a16:creationId xmlns:a16="http://schemas.microsoft.com/office/drawing/2014/main" id="{B64BFA30-351A-E391-0067-18F8A95FD820}"/>
              </a:ext>
            </a:extLst>
          </p:cNvPr>
          <p:cNvPicPr>
            <a:picLocks noChangeAspect="1"/>
          </p:cNvPicPr>
          <p:nvPr>
            <a:audioFile r:link="rId3"/>
            <p:extLst>
              <p:ext uri="{DAA4B4D4-6D71-4841-9C94-3DE7FCFB9230}">
                <p14:media xmlns:p14="http://schemas.microsoft.com/office/powerpoint/2010/main" r:embed="rId4">
                  <p14:trim end="8105"/>
                </p14:media>
              </p:ext>
            </p:extLst>
          </p:nvPr>
        </p:nvPicPr>
        <p:blipFill>
          <a:blip r:embed="rId8"/>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1766363202"/>
      </p:ext>
    </p:extLst>
  </p:cSld>
  <p:clrMapOvr>
    <a:masterClrMapping/>
  </p:clrMapOvr>
  <p:transition advClick="0"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9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6"/>
                </p:tgtEl>
              </p:cMediaNode>
            </p:audio>
            <p:audio>
              <p:cMediaNode vol="3030" numSld="999" showWhenStopped="0">
                <p:cTn id="8"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2">
            <a:extLst>
              <a:ext uri="{FF2B5EF4-FFF2-40B4-BE49-F238E27FC236}">
                <a16:creationId xmlns:a16="http://schemas.microsoft.com/office/drawing/2014/main" id="{5CE750F4-C17A-18FE-19A4-C2264C6DBE70}"/>
              </a:ext>
            </a:extLst>
          </p:cNvPr>
          <p:cNvSpPr txBox="1"/>
          <p:nvPr/>
        </p:nvSpPr>
        <p:spPr>
          <a:xfrm>
            <a:off x="929521" y="2156251"/>
            <a:ext cx="3577652" cy="584775"/>
          </a:xfrm>
          <a:prstGeom prst="rect">
            <a:avLst/>
          </a:prstGeom>
          <a:noFill/>
        </p:spPr>
        <p:txBody>
          <a:bodyPr wrap="square">
            <a:spAutoFit/>
          </a:bodyPr>
          <a:lstStyle/>
          <a:p>
            <a:r>
              <a:rPr lang="en-GB" sz="1600" dirty="0">
                <a:latin typeface="Raleway" panose="020B0503030101060003" pitchFamily="34" charset="0"/>
              </a:rPr>
              <a:t>You need to apply </a:t>
            </a:r>
            <a:r>
              <a:rPr lang="en-GB" sz="1600" b="1" dirty="0">
                <a:solidFill>
                  <a:srgbClr val="24234C"/>
                </a:solidFill>
                <a:latin typeface="Raleway" panose="020B0503030101060003" pitchFamily="34" charset="0"/>
              </a:rPr>
              <a:t>as soon </a:t>
            </a:r>
            <a:r>
              <a:rPr lang="cs-CZ" sz="1600" b="1" dirty="0">
                <a:solidFill>
                  <a:srgbClr val="24234C"/>
                </a:solidFill>
                <a:latin typeface="Raleway" panose="020B0503030101060003" pitchFamily="34" charset="0"/>
              </a:rPr>
              <a:t>as</a:t>
            </a:r>
            <a:r>
              <a:rPr lang="en-GB" sz="1600" b="1" dirty="0">
                <a:solidFill>
                  <a:srgbClr val="24234C"/>
                </a:solidFill>
                <a:latin typeface="Raleway" panose="020B0503030101060003" pitchFamily="34" charset="0"/>
              </a:rPr>
              <a:t> possible </a:t>
            </a:r>
            <a:r>
              <a:rPr lang="en-GB" sz="1600" dirty="0">
                <a:latin typeface="Raleway" panose="020B0503030101060003" pitchFamily="34" charset="0"/>
              </a:rPr>
              <a:t>after you arrive </a:t>
            </a:r>
            <a:r>
              <a:rPr lang="cs-CZ" sz="1600" dirty="0">
                <a:latin typeface="Raleway" panose="020B0503030101060003" pitchFamily="34" charset="0"/>
              </a:rPr>
              <a:t>in</a:t>
            </a:r>
            <a:r>
              <a:rPr lang="en-GB" sz="1600" dirty="0">
                <a:latin typeface="Raleway" panose="020B0503030101060003" pitchFamily="34" charset="0"/>
              </a:rPr>
              <a:t> Europe.</a:t>
            </a:r>
          </a:p>
        </p:txBody>
      </p:sp>
      <p:pic>
        <p:nvPicPr>
          <p:cNvPr id="6" name="Picture 1">
            <a:extLst>
              <a:ext uri="{FF2B5EF4-FFF2-40B4-BE49-F238E27FC236}">
                <a16:creationId xmlns:a16="http://schemas.microsoft.com/office/drawing/2014/main" id="{A2386F0F-1150-1E77-858D-4AC5B57EF1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1989" y="1040119"/>
            <a:ext cx="3630372" cy="4018082"/>
          </a:xfrm>
          <a:prstGeom prst="rect">
            <a:avLst/>
          </a:prstGeom>
        </p:spPr>
      </p:pic>
      <p:pic>
        <p:nvPicPr>
          <p:cNvPr id="8" name="Picture 2">
            <a:extLst>
              <a:ext uri="{FF2B5EF4-FFF2-40B4-BE49-F238E27FC236}">
                <a16:creationId xmlns:a16="http://schemas.microsoft.com/office/drawing/2014/main" id="{2EE34838-62AC-8970-4FB7-8642A3258A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27713" y="2156251"/>
            <a:ext cx="409993" cy="475341"/>
          </a:xfrm>
          <a:prstGeom prst="rect">
            <a:avLst/>
          </a:prstGeom>
        </p:spPr>
      </p:pic>
      <p:sp>
        <p:nvSpPr>
          <p:cNvPr id="10" name="Text 1">
            <a:extLst>
              <a:ext uri="{FF2B5EF4-FFF2-40B4-BE49-F238E27FC236}">
                <a16:creationId xmlns:a16="http://schemas.microsoft.com/office/drawing/2014/main" id="{C0166E31-B313-D7A8-EA45-B5A73EDD8FD1}"/>
              </a:ext>
            </a:extLst>
          </p:cNvPr>
          <p:cNvSpPr txBox="1"/>
          <p:nvPr/>
        </p:nvSpPr>
        <p:spPr>
          <a:xfrm>
            <a:off x="5510497" y="1972351"/>
            <a:ext cx="2567835" cy="738664"/>
          </a:xfrm>
          <a:prstGeom prst="rect">
            <a:avLst/>
          </a:prstGeom>
          <a:noFill/>
        </p:spPr>
        <p:txBody>
          <a:bodyPr wrap="square">
            <a:spAutoFit/>
          </a:bodyPr>
          <a:lstStyle/>
          <a:p>
            <a:pPr marL="285750" indent="-285750">
              <a:buFont typeface="Wingdings" panose="05000000000000000000" pitchFamily="2" charset="2"/>
              <a:buChar char="ü"/>
            </a:pPr>
            <a:endParaRPr lang="en-GB" sz="1050" dirty="0">
              <a:latin typeface="Raleway" panose="020B0503030101060003" pitchFamily="34" charset="0"/>
            </a:endParaRPr>
          </a:p>
          <a:p>
            <a:r>
              <a:rPr lang="en-GB" sz="1050" dirty="0">
                <a:latin typeface="Raleway" panose="020B0503030101060003" pitchFamily="34" charset="0"/>
              </a:rPr>
              <a:t>As a general rule, you </a:t>
            </a:r>
            <a:r>
              <a:rPr lang="en-GB" sz="1050" b="1" dirty="0">
                <a:solidFill>
                  <a:srgbClr val="24234C"/>
                </a:solidFill>
                <a:latin typeface="Raleway" panose="020B0503030101060003" pitchFamily="34" charset="0"/>
              </a:rPr>
              <a:t>cannot choose </a:t>
            </a:r>
            <a:r>
              <a:rPr lang="en-GB" sz="1050" dirty="0">
                <a:latin typeface="Raleway" panose="020B0503030101060003" pitchFamily="34" charset="0"/>
              </a:rPr>
              <a:t>the country in which you apply for asylum. </a:t>
            </a:r>
          </a:p>
        </p:txBody>
      </p:sp>
      <p:pic>
        <p:nvPicPr>
          <p:cNvPr id="2" name="35">
            <a:hlinkClick r:id="" action="ppaction://media"/>
            <a:extLst>
              <a:ext uri="{FF2B5EF4-FFF2-40B4-BE49-F238E27FC236}">
                <a16:creationId xmlns:a16="http://schemas.microsoft.com/office/drawing/2014/main" id="{7B723954-629A-E402-8A5C-77ECF69AABC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19551" y="3231143"/>
            <a:ext cx="347662" cy="347663"/>
          </a:xfrm>
          <a:prstGeom prst="rect">
            <a:avLst/>
          </a:prstGeom>
        </p:spPr>
      </p:pic>
      <p:sp>
        <p:nvSpPr>
          <p:cNvPr id="5" name="Title 1">
            <a:extLst>
              <a:ext uri="{FF2B5EF4-FFF2-40B4-BE49-F238E27FC236}">
                <a16:creationId xmlns:a16="http://schemas.microsoft.com/office/drawing/2014/main" id="{41913D05-6500-4D58-7899-63CEB5369E5F}"/>
              </a:ext>
            </a:extLst>
          </p:cNvPr>
          <p:cNvSpPr>
            <a:spLocks noGrp="1"/>
          </p:cNvSpPr>
          <p:nvPr>
            <p:ph type="ctrTitle"/>
          </p:nvPr>
        </p:nvSpPr>
        <p:spPr>
          <a:xfrm>
            <a:off x="308598" y="-158869"/>
            <a:ext cx="7658608" cy="1737992"/>
          </a:xfrm>
        </p:spPr>
        <p:txBody>
          <a:bodyPr/>
          <a:lstStyle/>
          <a:p>
            <a:pPr>
              <a:lnSpc>
                <a:spcPct val="100000"/>
              </a:lnSpc>
              <a:tabLst>
                <a:tab pos="1616869" algn="l"/>
              </a:tabLst>
            </a:pPr>
            <a:br>
              <a:rPr lang="en-GB" sz="2400" dirty="0">
                <a:latin typeface="Raleway" panose="020B0503030101060003" pitchFamily="34" charset="0"/>
              </a:rPr>
            </a:br>
            <a:r>
              <a:rPr lang="en-GB" sz="2000" dirty="0">
                <a:latin typeface="Raleway" panose="020B0503030101060003" pitchFamily="34" charset="0"/>
              </a:rPr>
              <a:t>In EUROPE, there are </a:t>
            </a:r>
            <a:r>
              <a:rPr lang="en-GB" sz="2800" dirty="0">
                <a:solidFill>
                  <a:srgbClr val="24234C"/>
                </a:solidFill>
                <a:latin typeface="Raleway" panose="020B0503030101060003" pitchFamily="34" charset="0"/>
              </a:rPr>
              <a:t>Rules regarding applying for asylum and travel</a:t>
            </a:r>
            <a:r>
              <a:rPr lang="cs-CZ" sz="2800" dirty="0">
                <a:solidFill>
                  <a:srgbClr val="24234C"/>
                </a:solidFill>
                <a:latin typeface="Raleway" panose="020B0503030101060003" pitchFamily="34" charset="0"/>
              </a:rPr>
              <a:t>l</a:t>
            </a:r>
            <a:r>
              <a:rPr lang="en-GB" sz="2800" dirty="0" err="1">
                <a:solidFill>
                  <a:srgbClr val="24234C"/>
                </a:solidFill>
                <a:latin typeface="Raleway" panose="020B0503030101060003" pitchFamily="34" charset="0"/>
              </a:rPr>
              <a:t>ing</a:t>
            </a:r>
            <a:r>
              <a:rPr lang="en-GB" sz="2800" dirty="0">
                <a:solidFill>
                  <a:srgbClr val="24234C"/>
                </a:solidFill>
                <a:latin typeface="Raleway" panose="020B0503030101060003" pitchFamily="34" charset="0"/>
              </a:rPr>
              <a:t> to other countries</a:t>
            </a:r>
            <a:endParaRPr lang="cs-CZ" sz="4400" dirty="0">
              <a:solidFill>
                <a:srgbClr val="24234C"/>
              </a:solidFill>
              <a:latin typeface="Raleway" panose="020B0503030101060003" pitchFamily="34" charset="0"/>
            </a:endParaRPr>
          </a:p>
        </p:txBody>
      </p:sp>
      <p:pic>
        <p:nvPicPr>
          <p:cNvPr id="3" name="Bach-—-Prelude-in-C-(theme-ver.)_AdobeStock_501349562_preview">
            <a:hlinkClick r:id="" action="ppaction://media"/>
            <a:extLst>
              <a:ext uri="{FF2B5EF4-FFF2-40B4-BE49-F238E27FC236}">
                <a16:creationId xmlns:a16="http://schemas.microsoft.com/office/drawing/2014/main" id="{780D4921-E581-F3F9-4AB4-5109686572FB}"/>
              </a:ext>
            </a:extLst>
          </p:cNvPr>
          <p:cNvPicPr>
            <a:picLocks noChangeAspect="1"/>
          </p:cNvPicPr>
          <p:nvPr>
            <a:audioFile r:link="rId3"/>
            <p:extLst>
              <p:ext uri="{DAA4B4D4-6D71-4841-9C94-3DE7FCFB9230}">
                <p14:media xmlns:p14="http://schemas.microsoft.com/office/powerpoint/2010/main" r:embed="rId4">
                  <p14:trim end="8105"/>
                </p14:media>
              </p:ext>
            </p:extLst>
          </p:nvPr>
        </p:nvPicPr>
        <p:blipFill>
          <a:blip r:embed="rId9"/>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2841211601"/>
      </p:ext>
    </p:extLst>
  </p:cSld>
  <p:clrMapOvr>
    <a:masterClrMapping/>
  </p:clrMapOvr>
  <p:transition advClick="0" advTm="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audio>
              <p:cMediaNode vol="3030" numSld="999" showWhenStopped="0">
                <p:cTn id="8"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E57832CA-3E10-0E61-053C-92B2572947EF}"/>
              </a:ext>
            </a:extLst>
          </p:cNvPr>
          <p:cNvSpPr>
            <a:spLocks noGrp="1"/>
          </p:cNvSpPr>
          <p:nvPr>
            <p:ph type="ctrTitle"/>
          </p:nvPr>
        </p:nvSpPr>
        <p:spPr>
          <a:xfrm>
            <a:off x="308598" y="-158869"/>
            <a:ext cx="7658608" cy="887660"/>
          </a:xfrm>
        </p:spPr>
        <p:txBody>
          <a:bodyPr/>
          <a:lstStyle/>
          <a:p>
            <a:pPr>
              <a:lnSpc>
                <a:spcPct val="100000"/>
              </a:lnSpc>
              <a:tabLst>
                <a:tab pos="1616869" algn="l"/>
              </a:tabLst>
            </a:pPr>
            <a:br>
              <a:rPr lang="en-GB" sz="2400" dirty="0">
                <a:latin typeface="Raleway" panose="020B0503030101060003" pitchFamily="34" charset="0"/>
              </a:rPr>
            </a:br>
            <a:r>
              <a:rPr lang="en-GB" sz="2000" dirty="0">
                <a:latin typeface="Raleway" panose="020B0503030101060003" pitchFamily="34" charset="0"/>
              </a:rPr>
              <a:t>In EUROPE, there are </a:t>
            </a:r>
            <a:r>
              <a:rPr lang="en-GB" sz="2800" dirty="0">
                <a:solidFill>
                  <a:srgbClr val="24234C"/>
                </a:solidFill>
                <a:latin typeface="Raleway" panose="020B0503030101060003" pitchFamily="34" charset="0"/>
              </a:rPr>
              <a:t>Rules regarding applying for asylum and travel</a:t>
            </a:r>
            <a:r>
              <a:rPr lang="cs-CZ" sz="2800" dirty="0">
                <a:solidFill>
                  <a:srgbClr val="24234C"/>
                </a:solidFill>
                <a:latin typeface="Raleway" panose="020B0503030101060003" pitchFamily="34" charset="0"/>
              </a:rPr>
              <a:t>l</a:t>
            </a:r>
            <a:r>
              <a:rPr lang="en-GB" sz="2800" dirty="0" err="1">
                <a:solidFill>
                  <a:srgbClr val="24234C"/>
                </a:solidFill>
                <a:latin typeface="Raleway" panose="020B0503030101060003" pitchFamily="34" charset="0"/>
              </a:rPr>
              <a:t>ing</a:t>
            </a:r>
            <a:r>
              <a:rPr lang="en-GB" sz="2800" dirty="0">
                <a:solidFill>
                  <a:srgbClr val="24234C"/>
                </a:solidFill>
                <a:latin typeface="Raleway" panose="020B0503030101060003" pitchFamily="34" charset="0"/>
              </a:rPr>
              <a:t> to other countries</a:t>
            </a:r>
            <a:endParaRPr lang="cs-CZ" sz="4400" dirty="0">
              <a:solidFill>
                <a:srgbClr val="24234C"/>
              </a:solidFill>
              <a:latin typeface="Raleway" panose="020B0503030101060003" pitchFamily="34" charset="0"/>
            </a:endParaRPr>
          </a:p>
        </p:txBody>
      </p:sp>
      <p:sp>
        <p:nvSpPr>
          <p:cNvPr id="8" name="Text 3">
            <a:extLst>
              <a:ext uri="{FF2B5EF4-FFF2-40B4-BE49-F238E27FC236}">
                <a16:creationId xmlns:a16="http://schemas.microsoft.com/office/drawing/2014/main" id="{42C258FE-61AE-D25C-F883-05469AE835D2}"/>
              </a:ext>
            </a:extLst>
          </p:cNvPr>
          <p:cNvSpPr txBox="1"/>
          <p:nvPr/>
        </p:nvSpPr>
        <p:spPr>
          <a:xfrm>
            <a:off x="929521" y="2156251"/>
            <a:ext cx="3340116" cy="2308324"/>
          </a:xfrm>
          <a:prstGeom prst="rect">
            <a:avLst/>
          </a:prstGeom>
          <a:noFill/>
        </p:spPr>
        <p:txBody>
          <a:bodyPr wrap="square">
            <a:spAutoFit/>
          </a:bodyPr>
          <a:lstStyle/>
          <a:p>
            <a:r>
              <a:rPr lang="en-GB" sz="1600" dirty="0">
                <a:latin typeface="Raleway" panose="020B0503030101060003" pitchFamily="34" charset="0"/>
              </a:rPr>
              <a:t>There is only one country responsible for the examination of your asylum application. </a:t>
            </a:r>
          </a:p>
          <a:p>
            <a:endParaRPr lang="en-GB" sz="1600" dirty="0">
              <a:latin typeface="Raleway" panose="020B0503030101060003" pitchFamily="34" charset="0"/>
            </a:endParaRPr>
          </a:p>
          <a:p>
            <a:r>
              <a:rPr lang="en-GB" sz="1600" dirty="0">
                <a:latin typeface="Raleway" panose="020B0503030101060003" pitchFamily="34" charset="0"/>
              </a:rPr>
              <a:t>You </a:t>
            </a:r>
            <a:r>
              <a:rPr lang="en-GB" sz="1600" b="1" dirty="0">
                <a:solidFill>
                  <a:srgbClr val="24234C"/>
                </a:solidFill>
                <a:latin typeface="Raleway" panose="020B0503030101060003" pitchFamily="34" charset="0"/>
              </a:rPr>
              <a:t>should not move to another country </a:t>
            </a:r>
            <a:r>
              <a:rPr lang="en-GB" sz="1600" dirty="0">
                <a:latin typeface="Raleway" panose="020B0503030101060003" pitchFamily="34" charset="0"/>
              </a:rPr>
              <a:t>on your own initiative. If you do so, you may be returned to the country that is responsible for your application</a:t>
            </a:r>
            <a:r>
              <a:rPr lang="cs-CZ" sz="1600" dirty="0">
                <a:latin typeface="Raleway" panose="020B0503030101060003" pitchFamily="34" charset="0"/>
              </a:rPr>
              <a:t>.</a:t>
            </a:r>
            <a:endParaRPr lang="en-GB" sz="1600" dirty="0">
              <a:latin typeface="Raleway" panose="020B0503030101060003" pitchFamily="34" charset="0"/>
            </a:endParaRPr>
          </a:p>
        </p:txBody>
      </p:sp>
      <p:pic>
        <p:nvPicPr>
          <p:cNvPr id="3" name="Picture 1">
            <a:extLst>
              <a:ext uri="{FF2B5EF4-FFF2-40B4-BE49-F238E27FC236}">
                <a16:creationId xmlns:a16="http://schemas.microsoft.com/office/drawing/2014/main" id="{D8F8FE48-A88C-86DA-B4F1-BEC907672D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51989" y="1040119"/>
            <a:ext cx="3630372" cy="4018082"/>
          </a:xfrm>
          <a:prstGeom prst="rect">
            <a:avLst/>
          </a:prstGeom>
        </p:spPr>
      </p:pic>
      <p:pic>
        <p:nvPicPr>
          <p:cNvPr id="9" name="Picture 2">
            <a:extLst>
              <a:ext uri="{FF2B5EF4-FFF2-40B4-BE49-F238E27FC236}">
                <a16:creationId xmlns:a16="http://schemas.microsoft.com/office/drawing/2014/main" id="{C3F32C61-C5FD-8F0B-4950-F90E0CD9416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27713" y="2156251"/>
            <a:ext cx="409993" cy="475341"/>
          </a:xfrm>
          <a:prstGeom prst="rect">
            <a:avLst/>
          </a:prstGeom>
        </p:spPr>
      </p:pic>
      <p:sp>
        <p:nvSpPr>
          <p:cNvPr id="10" name="Text 1">
            <a:extLst>
              <a:ext uri="{FF2B5EF4-FFF2-40B4-BE49-F238E27FC236}">
                <a16:creationId xmlns:a16="http://schemas.microsoft.com/office/drawing/2014/main" id="{CA7FE436-B1F2-7BE0-CE75-12B9698928D6}"/>
              </a:ext>
            </a:extLst>
          </p:cNvPr>
          <p:cNvSpPr txBox="1"/>
          <p:nvPr/>
        </p:nvSpPr>
        <p:spPr>
          <a:xfrm>
            <a:off x="5510497" y="1972351"/>
            <a:ext cx="2567835" cy="738664"/>
          </a:xfrm>
          <a:prstGeom prst="rect">
            <a:avLst/>
          </a:prstGeom>
          <a:noFill/>
        </p:spPr>
        <p:txBody>
          <a:bodyPr wrap="square">
            <a:spAutoFit/>
          </a:bodyPr>
          <a:lstStyle/>
          <a:p>
            <a:pPr marL="285750" indent="-285750">
              <a:buFont typeface="Wingdings" panose="05000000000000000000" pitchFamily="2" charset="2"/>
              <a:buChar char="ü"/>
            </a:pPr>
            <a:endParaRPr lang="en-GB" sz="1050" dirty="0">
              <a:latin typeface="Raleway" panose="020B0503030101060003" pitchFamily="34" charset="0"/>
            </a:endParaRPr>
          </a:p>
          <a:p>
            <a:r>
              <a:rPr lang="en-GB" sz="1050" dirty="0">
                <a:latin typeface="Raleway" panose="020B0503030101060003" pitchFamily="34" charset="0"/>
              </a:rPr>
              <a:t>As a general rule, you </a:t>
            </a:r>
            <a:r>
              <a:rPr lang="en-GB" sz="1050" b="1" dirty="0">
                <a:solidFill>
                  <a:srgbClr val="24234C"/>
                </a:solidFill>
                <a:latin typeface="Raleway" panose="020B0503030101060003" pitchFamily="34" charset="0"/>
              </a:rPr>
              <a:t>cannot choose </a:t>
            </a:r>
            <a:r>
              <a:rPr lang="en-GB" sz="1050" dirty="0">
                <a:latin typeface="Raleway" panose="020B0503030101060003" pitchFamily="34" charset="0"/>
              </a:rPr>
              <a:t>the country in which you apply for asylum. </a:t>
            </a:r>
          </a:p>
        </p:txBody>
      </p:sp>
      <p:pic>
        <p:nvPicPr>
          <p:cNvPr id="13" name="Picture 3">
            <a:extLst>
              <a:ext uri="{FF2B5EF4-FFF2-40B4-BE49-F238E27FC236}">
                <a16:creationId xmlns:a16="http://schemas.microsoft.com/office/drawing/2014/main" id="{2ABEA399-0F64-A34E-634B-66DB05D1D5D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27713" y="2854297"/>
            <a:ext cx="409993" cy="475341"/>
          </a:xfrm>
          <a:prstGeom prst="rect">
            <a:avLst/>
          </a:prstGeom>
        </p:spPr>
      </p:pic>
      <p:sp>
        <p:nvSpPr>
          <p:cNvPr id="14" name="Text 2">
            <a:extLst>
              <a:ext uri="{FF2B5EF4-FFF2-40B4-BE49-F238E27FC236}">
                <a16:creationId xmlns:a16="http://schemas.microsoft.com/office/drawing/2014/main" id="{2C0675A4-BA98-E671-2DB9-8106A478E4BB}"/>
              </a:ext>
            </a:extLst>
          </p:cNvPr>
          <p:cNvSpPr txBox="1"/>
          <p:nvPr/>
        </p:nvSpPr>
        <p:spPr>
          <a:xfrm>
            <a:off x="5510497" y="2870668"/>
            <a:ext cx="2520363" cy="415498"/>
          </a:xfrm>
          <a:prstGeom prst="rect">
            <a:avLst/>
          </a:prstGeom>
          <a:noFill/>
        </p:spPr>
        <p:txBody>
          <a:bodyPr wrap="square" rtlCol="0">
            <a:spAutoFit/>
          </a:bodyPr>
          <a:lstStyle/>
          <a:p>
            <a:r>
              <a:rPr lang="en-GB" sz="1050" dirty="0">
                <a:latin typeface="Raleway" panose="020B0503030101060003" pitchFamily="34" charset="0"/>
              </a:rPr>
              <a:t>You need to apply </a:t>
            </a:r>
            <a:r>
              <a:rPr lang="en-GB" sz="1050" b="1" dirty="0">
                <a:solidFill>
                  <a:srgbClr val="24234C"/>
                </a:solidFill>
                <a:latin typeface="Raleway" panose="020B0503030101060003" pitchFamily="34" charset="0"/>
              </a:rPr>
              <a:t>as soon </a:t>
            </a:r>
            <a:r>
              <a:rPr lang="cs-CZ" sz="1050" b="1" dirty="0">
                <a:solidFill>
                  <a:srgbClr val="24234C"/>
                </a:solidFill>
                <a:latin typeface="Raleway" panose="020B0503030101060003" pitchFamily="34" charset="0"/>
              </a:rPr>
              <a:t>as</a:t>
            </a:r>
            <a:r>
              <a:rPr lang="en-GB" sz="1050" b="1" dirty="0">
                <a:solidFill>
                  <a:srgbClr val="24234C"/>
                </a:solidFill>
                <a:latin typeface="Raleway" panose="020B0503030101060003" pitchFamily="34" charset="0"/>
              </a:rPr>
              <a:t> possible </a:t>
            </a:r>
            <a:r>
              <a:rPr lang="en-GB" sz="1050" dirty="0">
                <a:latin typeface="Raleway" panose="020B0503030101060003" pitchFamily="34" charset="0"/>
              </a:rPr>
              <a:t>after you arrive </a:t>
            </a:r>
            <a:r>
              <a:rPr lang="cs-CZ" sz="1050" dirty="0">
                <a:latin typeface="Raleway" panose="020B0503030101060003" pitchFamily="34" charset="0"/>
              </a:rPr>
              <a:t>in</a:t>
            </a:r>
            <a:r>
              <a:rPr lang="en-GB" sz="1050" dirty="0">
                <a:latin typeface="Raleway" panose="020B0503030101060003" pitchFamily="34" charset="0"/>
              </a:rPr>
              <a:t> Europe.</a:t>
            </a:r>
          </a:p>
        </p:txBody>
      </p:sp>
      <p:pic>
        <p:nvPicPr>
          <p:cNvPr id="4" name="37">
            <a:hlinkClick r:id="" action="ppaction://media"/>
            <a:extLst>
              <a:ext uri="{FF2B5EF4-FFF2-40B4-BE49-F238E27FC236}">
                <a16:creationId xmlns:a16="http://schemas.microsoft.com/office/drawing/2014/main" id="{B5F5A839-18C1-BD57-FC1F-04791B4B7AD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26810" y="3529965"/>
            <a:ext cx="347662" cy="347663"/>
          </a:xfrm>
          <a:prstGeom prst="rect">
            <a:avLst/>
          </a:prstGeom>
        </p:spPr>
      </p:pic>
      <p:pic>
        <p:nvPicPr>
          <p:cNvPr id="5" name="36">
            <a:hlinkClick r:id="" action="ppaction://media"/>
            <a:extLst>
              <a:ext uri="{FF2B5EF4-FFF2-40B4-BE49-F238E27FC236}">
                <a16:creationId xmlns:a16="http://schemas.microsoft.com/office/drawing/2014/main" id="{681416BF-7AE0-F9CB-28A9-A649357430F0}"/>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82436" y="2744304"/>
            <a:ext cx="347663" cy="347663"/>
          </a:xfrm>
          <a:prstGeom prst="rect">
            <a:avLst/>
          </a:prstGeom>
        </p:spPr>
      </p:pic>
      <p:pic>
        <p:nvPicPr>
          <p:cNvPr id="2" name="Bach-—-Prelude-in-C-(theme-ver.)_AdobeStock_501349562_preview">
            <a:hlinkClick r:id="" action="ppaction://media"/>
            <a:extLst>
              <a:ext uri="{FF2B5EF4-FFF2-40B4-BE49-F238E27FC236}">
                <a16:creationId xmlns:a16="http://schemas.microsoft.com/office/drawing/2014/main" id="{AFC12BBA-0FDB-7A9B-9EEE-BD59C9A10F09}"/>
              </a:ext>
            </a:extLst>
          </p:cNvPr>
          <p:cNvPicPr>
            <a:picLocks noChangeAspect="1"/>
          </p:cNvPicPr>
          <p:nvPr>
            <a:audioFile r:link="rId5"/>
            <p:extLst>
              <p:ext uri="{DAA4B4D4-6D71-4841-9C94-3DE7FCFB9230}">
                <p14:media xmlns:p14="http://schemas.microsoft.com/office/powerpoint/2010/main" r:embed="rId6">
                  <p14:trim end="8105"/>
                </p14:media>
              </p:ext>
            </p:extLst>
          </p:nvPr>
        </p:nvPicPr>
        <p:blipFill>
          <a:blip r:embed="rId11"/>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3228888144"/>
      </p:ext>
    </p:extLst>
  </p:cSld>
  <p:clrMapOvr>
    <a:masterClrMapping/>
  </p:clrMapOvr>
  <p:transition advClick="0"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12" fill="hold"/>
                                        <p:tgtEl>
                                          <p:spTgt spid="5"/>
                                        </p:tgtEl>
                                      </p:cBhvr>
                                    </p:cmd>
                                  </p:childTnLst>
                                </p:cTn>
                              </p:par>
                            </p:childTnLst>
                          </p:cTn>
                        </p:par>
                        <p:par>
                          <p:cTn id="7" fill="hold">
                            <p:stCondLst>
                              <p:cond delay="5612"/>
                            </p:stCondLst>
                            <p:childTnLst>
                              <p:par>
                                <p:cTn id="8" presetID="1" presetClass="mediacall" presetSubtype="0" fill="hold" nodeType="afterEffect">
                                  <p:stCondLst>
                                    <p:cond delay="1000"/>
                                  </p:stCondLst>
                                  <p:childTnLst>
                                    <p:cmd type="call" cmd="playFrom(0.0)">
                                      <p:cBhvr>
                                        <p:cTn id="9" dur="96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0" fill="hold" display="0">
                  <p:stCondLst>
                    <p:cond delay="indefinite"/>
                  </p:stCondLst>
                  <p:endCondLst>
                    <p:cond evt="onStopAudio" delay="0">
                      <p:tgtEl>
                        <p:sldTgt/>
                      </p:tgtEl>
                    </p:cond>
                  </p:endCondLst>
                </p:cTn>
                <p:tgtEl>
                  <p:spTgt spid="4"/>
                </p:tgtEl>
              </p:cMediaNode>
            </p:audio>
            <p:audio>
              <p:cMediaNode vol="100000">
                <p:cTn id="11" fill="hold" display="0">
                  <p:stCondLst>
                    <p:cond delay="indefinite"/>
                  </p:stCondLst>
                  <p:endCondLst>
                    <p:cond evt="onStopAudio" delay="0">
                      <p:tgtEl>
                        <p:sldTgt/>
                      </p:tgtEl>
                    </p:cond>
                  </p:endCondLst>
                </p:cTn>
                <p:tgtEl>
                  <p:spTgt spid="5"/>
                </p:tgtEl>
              </p:cMediaNode>
            </p:audio>
            <p:audio>
              <p:cMediaNode vol="3030" numSld="999" showWhenStopped="0">
                <p:cTn id="12"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E57832CA-3E10-0E61-053C-92B2572947EF}"/>
              </a:ext>
            </a:extLst>
          </p:cNvPr>
          <p:cNvSpPr>
            <a:spLocks noGrp="1"/>
          </p:cNvSpPr>
          <p:nvPr>
            <p:ph type="ctrTitle"/>
          </p:nvPr>
        </p:nvSpPr>
        <p:spPr>
          <a:xfrm>
            <a:off x="308598" y="-158869"/>
            <a:ext cx="7658608" cy="887660"/>
          </a:xfrm>
        </p:spPr>
        <p:txBody>
          <a:bodyPr/>
          <a:lstStyle/>
          <a:p>
            <a:pPr>
              <a:lnSpc>
                <a:spcPct val="100000"/>
              </a:lnSpc>
              <a:tabLst>
                <a:tab pos="1616869" algn="l"/>
              </a:tabLst>
            </a:pPr>
            <a:br>
              <a:rPr lang="en-GB" sz="2400" dirty="0">
                <a:latin typeface="Raleway" panose="020B0503030101060003" pitchFamily="34" charset="0"/>
              </a:rPr>
            </a:br>
            <a:r>
              <a:rPr lang="en-GB" sz="2000" dirty="0">
                <a:latin typeface="Raleway" panose="020B0503030101060003" pitchFamily="34" charset="0"/>
              </a:rPr>
              <a:t>In EUROPE, there are </a:t>
            </a:r>
            <a:r>
              <a:rPr lang="en-GB" sz="2800" dirty="0">
                <a:solidFill>
                  <a:srgbClr val="24234C"/>
                </a:solidFill>
                <a:latin typeface="Raleway" panose="020B0503030101060003" pitchFamily="34" charset="0"/>
              </a:rPr>
              <a:t>Rules regarding applying for asylum and travel</a:t>
            </a:r>
            <a:r>
              <a:rPr lang="cs-CZ" sz="2800" dirty="0" err="1">
                <a:solidFill>
                  <a:srgbClr val="24234C"/>
                </a:solidFill>
                <a:latin typeface="Raleway" panose="020B0503030101060003" pitchFamily="34" charset="0"/>
              </a:rPr>
              <a:t>li</a:t>
            </a:r>
            <a:r>
              <a:rPr lang="en-GB" sz="2800" dirty="0">
                <a:solidFill>
                  <a:srgbClr val="24234C"/>
                </a:solidFill>
                <a:latin typeface="Raleway" panose="020B0503030101060003" pitchFamily="34" charset="0"/>
              </a:rPr>
              <a:t>ng to other countries</a:t>
            </a:r>
            <a:endParaRPr lang="cs-CZ" sz="4400" dirty="0">
              <a:solidFill>
                <a:srgbClr val="24234C"/>
              </a:solidFill>
              <a:latin typeface="Raleway" panose="020B0503030101060003" pitchFamily="34" charset="0"/>
            </a:endParaRPr>
          </a:p>
        </p:txBody>
      </p:sp>
      <p:pic>
        <p:nvPicPr>
          <p:cNvPr id="3" name="Picture 1">
            <a:extLst>
              <a:ext uri="{FF2B5EF4-FFF2-40B4-BE49-F238E27FC236}">
                <a16:creationId xmlns:a16="http://schemas.microsoft.com/office/drawing/2014/main" id="{6FEA9209-62AD-6ABE-37EC-24F7323230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1989" y="1040119"/>
            <a:ext cx="3630372" cy="4018082"/>
          </a:xfrm>
          <a:prstGeom prst="rect">
            <a:avLst/>
          </a:prstGeom>
        </p:spPr>
      </p:pic>
      <p:pic>
        <p:nvPicPr>
          <p:cNvPr id="9" name="Picture 2">
            <a:extLst>
              <a:ext uri="{FF2B5EF4-FFF2-40B4-BE49-F238E27FC236}">
                <a16:creationId xmlns:a16="http://schemas.microsoft.com/office/drawing/2014/main" id="{64693F1E-7260-C46D-CA2A-88AEB4EB69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7713" y="2156251"/>
            <a:ext cx="409993" cy="475341"/>
          </a:xfrm>
          <a:prstGeom prst="rect">
            <a:avLst/>
          </a:prstGeom>
        </p:spPr>
      </p:pic>
      <p:sp>
        <p:nvSpPr>
          <p:cNvPr id="10" name="Text 1">
            <a:extLst>
              <a:ext uri="{FF2B5EF4-FFF2-40B4-BE49-F238E27FC236}">
                <a16:creationId xmlns:a16="http://schemas.microsoft.com/office/drawing/2014/main" id="{100F8B3B-8B4A-2625-53BA-2C9CA3EE22A8}"/>
              </a:ext>
            </a:extLst>
          </p:cNvPr>
          <p:cNvSpPr txBox="1"/>
          <p:nvPr/>
        </p:nvSpPr>
        <p:spPr>
          <a:xfrm>
            <a:off x="5510497" y="1972351"/>
            <a:ext cx="2567835" cy="738664"/>
          </a:xfrm>
          <a:prstGeom prst="rect">
            <a:avLst/>
          </a:prstGeom>
          <a:noFill/>
        </p:spPr>
        <p:txBody>
          <a:bodyPr wrap="square">
            <a:spAutoFit/>
          </a:bodyPr>
          <a:lstStyle/>
          <a:p>
            <a:pPr marL="285750" indent="-285750">
              <a:buFont typeface="Wingdings" panose="05000000000000000000" pitchFamily="2" charset="2"/>
              <a:buChar char="ü"/>
            </a:pPr>
            <a:endParaRPr lang="en-GB" sz="1050" dirty="0">
              <a:latin typeface="Raleway" panose="020B0503030101060003" pitchFamily="34" charset="0"/>
            </a:endParaRPr>
          </a:p>
          <a:p>
            <a:r>
              <a:rPr lang="en-GB" sz="1050" dirty="0">
                <a:latin typeface="Raleway" panose="020B0503030101060003" pitchFamily="34" charset="0"/>
              </a:rPr>
              <a:t>As a general rule, you </a:t>
            </a:r>
            <a:r>
              <a:rPr lang="en-GB" sz="1050" b="1" dirty="0">
                <a:solidFill>
                  <a:srgbClr val="24234C"/>
                </a:solidFill>
                <a:latin typeface="Raleway" panose="020B0503030101060003" pitchFamily="34" charset="0"/>
              </a:rPr>
              <a:t>cannot choose </a:t>
            </a:r>
            <a:r>
              <a:rPr lang="en-GB" sz="1050" dirty="0">
                <a:latin typeface="Raleway" panose="020B0503030101060003" pitchFamily="34" charset="0"/>
              </a:rPr>
              <a:t>the country in which you apply for asylum. </a:t>
            </a:r>
          </a:p>
        </p:txBody>
      </p:sp>
      <p:pic>
        <p:nvPicPr>
          <p:cNvPr id="11" name="Picture 3">
            <a:extLst>
              <a:ext uri="{FF2B5EF4-FFF2-40B4-BE49-F238E27FC236}">
                <a16:creationId xmlns:a16="http://schemas.microsoft.com/office/drawing/2014/main" id="{395FED00-15BF-5801-E7D3-1AC2983CA2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7713" y="2854297"/>
            <a:ext cx="409993" cy="475341"/>
          </a:xfrm>
          <a:prstGeom prst="rect">
            <a:avLst/>
          </a:prstGeom>
        </p:spPr>
      </p:pic>
      <p:sp>
        <p:nvSpPr>
          <p:cNvPr id="12" name="Text 2">
            <a:extLst>
              <a:ext uri="{FF2B5EF4-FFF2-40B4-BE49-F238E27FC236}">
                <a16:creationId xmlns:a16="http://schemas.microsoft.com/office/drawing/2014/main" id="{D0959B45-BD22-35E2-B2AB-3F874C020FED}"/>
              </a:ext>
            </a:extLst>
          </p:cNvPr>
          <p:cNvSpPr txBox="1"/>
          <p:nvPr/>
        </p:nvSpPr>
        <p:spPr>
          <a:xfrm>
            <a:off x="5510497" y="2870668"/>
            <a:ext cx="2520363" cy="415498"/>
          </a:xfrm>
          <a:prstGeom prst="rect">
            <a:avLst/>
          </a:prstGeom>
          <a:noFill/>
        </p:spPr>
        <p:txBody>
          <a:bodyPr wrap="square" rtlCol="0">
            <a:spAutoFit/>
          </a:bodyPr>
          <a:lstStyle/>
          <a:p>
            <a:r>
              <a:rPr lang="en-GB" sz="1050" dirty="0">
                <a:latin typeface="Raleway" panose="020B0503030101060003" pitchFamily="34" charset="0"/>
              </a:rPr>
              <a:t>You need to apply </a:t>
            </a:r>
            <a:r>
              <a:rPr lang="en-GB" sz="1050" b="1" dirty="0">
                <a:solidFill>
                  <a:srgbClr val="24234C"/>
                </a:solidFill>
                <a:latin typeface="Raleway" panose="020B0503030101060003" pitchFamily="34" charset="0"/>
              </a:rPr>
              <a:t>as soon </a:t>
            </a:r>
            <a:r>
              <a:rPr lang="cs-CZ" sz="1050" b="1" dirty="0">
                <a:solidFill>
                  <a:srgbClr val="24234C"/>
                </a:solidFill>
                <a:latin typeface="Raleway" panose="020B0503030101060003" pitchFamily="34" charset="0"/>
              </a:rPr>
              <a:t>as</a:t>
            </a:r>
            <a:r>
              <a:rPr lang="en-GB" sz="1050" b="1" dirty="0">
                <a:solidFill>
                  <a:srgbClr val="24234C"/>
                </a:solidFill>
                <a:latin typeface="Raleway" panose="020B0503030101060003" pitchFamily="34" charset="0"/>
              </a:rPr>
              <a:t> possible </a:t>
            </a:r>
            <a:r>
              <a:rPr lang="en-GB" sz="1050" dirty="0">
                <a:latin typeface="Raleway" panose="020B0503030101060003" pitchFamily="34" charset="0"/>
              </a:rPr>
              <a:t>after you arrive </a:t>
            </a:r>
            <a:r>
              <a:rPr lang="cs-CZ" sz="1050" dirty="0">
                <a:latin typeface="Raleway" panose="020B0503030101060003" pitchFamily="34" charset="0"/>
              </a:rPr>
              <a:t>in</a:t>
            </a:r>
            <a:r>
              <a:rPr lang="en-GB" sz="1050" dirty="0">
                <a:latin typeface="Raleway" panose="020B0503030101060003" pitchFamily="34" charset="0"/>
              </a:rPr>
              <a:t> Europe.</a:t>
            </a:r>
          </a:p>
        </p:txBody>
      </p:sp>
      <p:sp>
        <p:nvSpPr>
          <p:cNvPr id="4" name="Text 3">
            <a:extLst>
              <a:ext uri="{FF2B5EF4-FFF2-40B4-BE49-F238E27FC236}">
                <a16:creationId xmlns:a16="http://schemas.microsoft.com/office/drawing/2014/main" id="{660CDBCF-0693-7FC4-98D3-27DD4BF6E6A3}"/>
              </a:ext>
            </a:extLst>
          </p:cNvPr>
          <p:cNvSpPr txBox="1"/>
          <p:nvPr/>
        </p:nvSpPr>
        <p:spPr>
          <a:xfrm>
            <a:off x="5510496" y="3500036"/>
            <a:ext cx="2520363" cy="1431161"/>
          </a:xfrm>
          <a:prstGeom prst="rect">
            <a:avLst/>
          </a:prstGeom>
          <a:noFill/>
        </p:spPr>
        <p:txBody>
          <a:bodyPr wrap="square" rtlCol="0">
            <a:spAutoFit/>
          </a:bodyPr>
          <a:lstStyle/>
          <a:p>
            <a:r>
              <a:rPr lang="en-GB" sz="1050" dirty="0">
                <a:latin typeface="Raleway" panose="020B0503030101060003" pitchFamily="34" charset="0"/>
              </a:rPr>
              <a:t>There is only one country responsible for the examination of your asylum application. You </a:t>
            </a:r>
            <a:r>
              <a:rPr lang="en-GB" sz="1050" b="1" dirty="0">
                <a:solidFill>
                  <a:srgbClr val="24234C"/>
                </a:solidFill>
                <a:latin typeface="Raleway" panose="020B0503030101060003" pitchFamily="34" charset="0"/>
              </a:rPr>
              <a:t>should not move to another country </a:t>
            </a:r>
            <a:r>
              <a:rPr lang="en-GB" sz="1050" dirty="0">
                <a:latin typeface="Raleway" panose="020B0503030101060003" pitchFamily="34" charset="0"/>
              </a:rPr>
              <a:t>on your own initiative. If you do so, you may be returned back to the country that is responsible for your application.</a:t>
            </a:r>
            <a:r>
              <a:rPr lang="en-GB" sz="1050" b="0" i="0" u="none" strike="noStrike" dirty="0">
                <a:solidFill>
                  <a:srgbClr val="000000"/>
                </a:solidFill>
                <a:effectLst/>
                <a:latin typeface="Raleway" pitchFamily="2" charset="0"/>
              </a:rPr>
              <a:t> </a:t>
            </a:r>
            <a:endParaRPr lang="en-GB" sz="1050" dirty="0">
              <a:latin typeface="Raleway" panose="020B0503030101060003" pitchFamily="34" charset="0"/>
            </a:endParaRPr>
          </a:p>
          <a:p>
            <a:endParaRPr lang="en-GB" dirty="0"/>
          </a:p>
        </p:txBody>
      </p:sp>
      <p:pic>
        <p:nvPicPr>
          <p:cNvPr id="13" name="Picture 4">
            <a:extLst>
              <a:ext uri="{FF2B5EF4-FFF2-40B4-BE49-F238E27FC236}">
                <a16:creationId xmlns:a16="http://schemas.microsoft.com/office/drawing/2014/main" id="{39EA9AE2-42A0-3E25-AFFD-7C9BC586D3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8076" y="3486413"/>
            <a:ext cx="409993" cy="475341"/>
          </a:xfrm>
          <a:prstGeom prst="rect">
            <a:avLst/>
          </a:prstGeom>
        </p:spPr>
      </p:pic>
      <p:pic>
        <p:nvPicPr>
          <p:cNvPr id="2" name="Bach-—-Prelude-in-C-(theme-ver.)_AdobeStock_501349562_preview">
            <a:hlinkClick r:id="" action="ppaction://media"/>
            <a:extLst>
              <a:ext uri="{FF2B5EF4-FFF2-40B4-BE49-F238E27FC236}">
                <a16:creationId xmlns:a16="http://schemas.microsoft.com/office/drawing/2014/main" id="{AA5219DC-B52C-D796-7958-999165B7E3CF}"/>
              </a:ext>
            </a:extLst>
          </p:cNvPr>
          <p:cNvPicPr>
            <a:picLocks noChangeAspect="1"/>
          </p:cNvPicPr>
          <p:nvPr>
            <a:audioFile r:link="rId1"/>
            <p:extLst>
              <p:ext uri="{DAA4B4D4-6D71-4841-9C94-3DE7FCFB9230}">
                <p14:media xmlns:p14="http://schemas.microsoft.com/office/powerpoint/2010/main" r:embed="rId2">
                  <p14:trim end="8105"/>
                </p14:media>
              </p:ext>
            </p:extLst>
          </p:nvPr>
        </p:nvPicPr>
        <p:blipFill>
          <a:blip r:embed="rId7"/>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706300871"/>
      </p:ext>
    </p:extLst>
  </p:cSld>
  <p:clrMapOvr>
    <a:masterClrMapping/>
  </p:clrMapOvr>
  <p:transition advClick="0" advTm="1000">
    <p:fade/>
  </p:transition>
  <p:timing>
    <p:tnLst>
      <p:par>
        <p:cTn id="1" dur="indefinite" restart="never" nodeType="tmRoot">
          <p:childTnLst>
            <p:audio>
              <p:cMediaNode vol="3030" numSld="999" showWhenStopped="0">
                <p:cTn id="2"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FEC45D7-3739-4F3A-8B26-B941144191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5427" y="-232319"/>
            <a:ext cx="7933898" cy="5950424"/>
          </a:xfrm>
          <a:prstGeom prst="rect">
            <a:avLst/>
          </a:prstGeom>
        </p:spPr>
      </p:pic>
      <p:sp>
        <p:nvSpPr>
          <p:cNvPr id="11" name="Text 1">
            <a:extLst>
              <a:ext uri="{FF2B5EF4-FFF2-40B4-BE49-F238E27FC236}">
                <a16:creationId xmlns:a16="http://schemas.microsoft.com/office/drawing/2014/main" id="{D3029DE9-D48C-4DEC-ACD8-DD2170E2F02D}"/>
              </a:ext>
            </a:extLst>
          </p:cNvPr>
          <p:cNvSpPr>
            <a:spLocks noGrp="1"/>
          </p:cNvSpPr>
          <p:nvPr>
            <p:ph type="subTitle" idx="1"/>
          </p:nvPr>
        </p:nvSpPr>
        <p:spPr>
          <a:xfrm>
            <a:off x="394289" y="3914791"/>
            <a:ext cx="4872655" cy="1259870"/>
          </a:xfrm>
        </p:spPr>
        <p:txBody>
          <a:bodyPr>
            <a:normAutofit/>
          </a:bodyPr>
          <a:lstStyle/>
          <a:p>
            <a:r>
              <a:rPr lang="en-US" sz="1600" dirty="0">
                <a:latin typeface="Raleway" panose="020B0503030101060003" pitchFamily="34" charset="0"/>
              </a:rPr>
              <a:t>If you have </a:t>
            </a:r>
            <a:r>
              <a:rPr lang="en-US" sz="1600" b="1" dirty="0">
                <a:solidFill>
                  <a:srgbClr val="24234C"/>
                </a:solidFill>
                <a:latin typeface="Raleway" panose="020B0503030101060003" pitchFamily="34" charset="0"/>
              </a:rPr>
              <a:t>family members</a:t>
            </a:r>
            <a:r>
              <a:rPr lang="en-US" sz="1600" dirty="0">
                <a:solidFill>
                  <a:srgbClr val="24234C"/>
                </a:solidFill>
                <a:latin typeface="Raleway" panose="020B0503030101060003" pitchFamily="34" charset="0"/>
              </a:rPr>
              <a:t>  </a:t>
            </a:r>
            <a:r>
              <a:rPr lang="en-US" sz="1600" dirty="0">
                <a:latin typeface="Raleway" panose="020B0503030101060003" pitchFamily="34" charset="0"/>
              </a:rPr>
              <a:t>in Europe, let the officials know. You will receive further explanations regarding the rules for family reunification</a:t>
            </a:r>
            <a:r>
              <a:rPr lang="en-GB" sz="1600" dirty="0">
                <a:latin typeface="Raleway" panose="020B0503030101060003" pitchFamily="34" charset="0"/>
              </a:rPr>
              <a:t>. </a:t>
            </a:r>
            <a:endParaRPr lang="cs-CZ" sz="1600" dirty="0">
              <a:latin typeface="Raleway" panose="020B0503030101060003" pitchFamily="34" charset="0"/>
            </a:endParaRPr>
          </a:p>
          <a:p>
            <a:endParaRPr lang="cs-CZ" sz="1600" dirty="0">
              <a:latin typeface="Raleway" panose="020B0503030101060003" pitchFamily="34" charset="0"/>
            </a:endParaRPr>
          </a:p>
        </p:txBody>
      </p:sp>
      <p:pic>
        <p:nvPicPr>
          <p:cNvPr id="6" name="Picture 1">
            <a:extLst>
              <a:ext uri="{FF2B5EF4-FFF2-40B4-BE49-F238E27FC236}">
                <a16:creationId xmlns:a16="http://schemas.microsoft.com/office/drawing/2014/main" id="{A5E72E82-1782-4AD9-9E8C-4563601EFDF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627328" y="1401472"/>
            <a:ext cx="4353420" cy="10965600"/>
          </a:xfrm>
          <a:prstGeom prst="rect">
            <a:avLst/>
          </a:prstGeom>
        </p:spPr>
      </p:pic>
      <p:pic>
        <p:nvPicPr>
          <p:cNvPr id="2" name="38">
            <a:hlinkClick r:id="" action="ppaction://media"/>
            <a:extLst>
              <a:ext uri="{FF2B5EF4-FFF2-40B4-BE49-F238E27FC236}">
                <a16:creationId xmlns:a16="http://schemas.microsoft.com/office/drawing/2014/main" id="{2ED581A5-0C41-8C5E-DF7F-E1CBABD37FE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332913" y="3665538"/>
            <a:ext cx="347662" cy="347662"/>
          </a:xfrm>
          <a:prstGeom prst="rect">
            <a:avLst/>
          </a:prstGeom>
        </p:spPr>
      </p:pic>
      <p:pic>
        <p:nvPicPr>
          <p:cNvPr id="3" name="Bach-—-Prelude-in-C-(theme-ver.)_AdobeStock_501349562_preview">
            <a:hlinkClick r:id="" action="ppaction://media"/>
            <a:extLst>
              <a:ext uri="{FF2B5EF4-FFF2-40B4-BE49-F238E27FC236}">
                <a16:creationId xmlns:a16="http://schemas.microsoft.com/office/drawing/2014/main" id="{5D048EEB-FA0B-07F2-7780-8B12D2EE101F}"/>
              </a:ext>
            </a:extLst>
          </p:cNvPr>
          <p:cNvPicPr>
            <a:picLocks noChangeAspect="1"/>
          </p:cNvPicPr>
          <p:nvPr>
            <a:audioFile r:link="rId3"/>
            <p:extLst>
              <p:ext uri="{DAA4B4D4-6D71-4841-9C94-3DE7FCFB9230}">
                <p14:media xmlns:p14="http://schemas.microsoft.com/office/powerpoint/2010/main" r:embed="rId4">
                  <p14:trim end="8105"/>
                </p14:media>
              </p:ext>
            </p:extLst>
          </p:nvPr>
        </p:nvPicPr>
        <p:blipFill>
          <a:blip r:embed="rId8"/>
          <a:stretch>
            <a:fillRect/>
          </a:stretch>
        </p:blipFill>
        <p:spPr>
          <a:xfrm>
            <a:off x="3908425" y="5786627"/>
            <a:ext cx="406400" cy="406400"/>
          </a:xfrm>
          <a:prstGeom prst="rect">
            <a:avLst/>
          </a:prstGeom>
        </p:spPr>
      </p:pic>
    </p:spTree>
    <p:extLst>
      <p:ext uri="{BB962C8B-B14F-4D97-AF65-F5344CB8AC3E}">
        <p14:creationId xmlns:p14="http://schemas.microsoft.com/office/powerpoint/2010/main" val="2985473870"/>
      </p:ext>
    </p:extLst>
  </p:cSld>
  <p:clrMapOvr>
    <a:masterClrMapping/>
  </p:clrMapOvr>
  <p:transition advClick="0" advTm="115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537" fill="hold"/>
                                        <p:tgtEl>
                                          <p:spTgt spid="2"/>
                                        </p:tgtEl>
                                      </p:cBhvr>
                                    </p:cmd>
                                  </p:childTnLst>
                                </p:cTn>
                              </p:par>
                              <p:par>
                                <p:cTn id="7" presetID="42" presetClass="path" presetSubtype="0" decel="100000" fill="hold" nodeType="withEffect">
                                  <p:stCondLst>
                                    <p:cond delay="8000"/>
                                  </p:stCondLst>
                                  <p:childTnLst>
                                    <p:animMotion origin="layout" path="M -2.22222E-6 -1.60494E-6 L -0.34653 -0.94568 " pathEditMode="relative" rAng="0" ptsTypes="AA">
                                      <p:cBhvr>
                                        <p:cTn id="8" dur="2000" fill="hold"/>
                                        <p:tgtEl>
                                          <p:spTgt spid="6"/>
                                        </p:tgtEl>
                                        <p:attrNameLst>
                                          <p:attrName>ppt_x</p:attrName>
                                          <p:attrName>ppt_y</p:attrName>
                                        </p:attrNameLst>
                                      </p:cBhvr>
                                      <p:rCtr x="-17326" y="-47284"/>
                                    </p:animMotion>
                                  </p:childTnLst>
                                </p:cTn>
                              </p:par>
                              <p:par>
                                <p:cTn id="9" presetID="6" presetClass="emph" presetSubtype="0" accel="100000" fill="hold" nodeType="withEffect">
                                  <p:stCondLst>
                                    <p:cond delay="8000"/>
                                  </p:stCondLst>
                                  <p:childTnLst>
                                    <p:animScale>
                                      <p:cBhvr>
                                        <p:cTn id="10" dur="2000" fill="hold"/>
                                        <p:tgtEl>
                                          <p:spTgt spid="6"/>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1" fill="hold" display="0">
                  <p:stCondLst>
                    <p:cond delay="indefinite"/>
                  </p:stCondLst>
                  <p:endCondLst>
                    <p:cond evt="onStopAudio" delay="0">
                      <p:tgtEl>
                        <p:sldTgt/>
                      </p:tgtEl>
                    </p:cond>
                  </p:endCondLst>
                </p:cTn>
                <p:tgtEl>
                  <p:spTgt spid="2"/>
                </p:tgtEl>
              </p:cMediaNode>
            </p:audio>
            <p:audio>
              <p:cMediaNode vol="3030" numSld="999" showWhenStopped="0">
                <p:cTn id="12"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21FCBAD-EAC1-492E-9945-F477D2D7A7AB}"/>
              </a:ext>
            </a:extLst>
          </p:cNvPr>
          <p:cNvSpPr txBox="1">
            <a:spLocks/>
          </p:cNvSpPr>
          <p:nvPr/>
        </p:nvSpPr>
        <p:spPr>
          <a:xfrm>
            <a:off x="695324" y="612754"/>
            <a:ext cx="7772020" cy="887660"/>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1519" b="1" kern="1200" cap="all" baseline="0">
                <a:solidFill>
                  <a:schemeClr val="tx1"/>
                </a:solidFill>
                <a:latin typeface="Raleway" panose="020B0503030101060003" pitchFamily="34" charset="0"/>
                <a:ea typeface="+mj-ea"/>
                <a:cs typeface="+mj-cs"/>
              </a:defRPr>
            </a:lvl1pPr>
          </a:lstStyle>
          <a:p>
            <a:pPr>
              <a:lnSpc>
                <a:spcPct val="100000"/>
              </a:lnSpc>
              <a:tabLst>
                <a:tab pos="1616869" algn="l"/>
              </a:tabLst>
            </a:pPr>
            <a:r>
              <a:rPr lang="en-US" dirty="0"/>
              <a:t>You may need international protection</a:t>
            </a:r>
          </a:p>
          <a:p>
            <a:pPr>
              <a:lnSpc>
                <a:spcPct val="100000"/>
              </a:lnSpc>
              <a:tabLst>
                <a:tab pos="1616869" algn="l"/>
              </a:tabLst>
            </a:pPr>
            <a:r>
              <a:rPr lang="en-US" sz="3600" dirty="0">
                <a:solidFill>
                  <a:srgbClr val="24234C"/>
                </a:solidFill>
              </a:rPr>
              <a:t>if you cannot go back </a:t>
            </a:r>
            <a:br>
              <a:rPr lang="cs-CZ" dirty="0"/>
            </a:br>
            <a:r>
              <a:rPr lang="en-US" dirty="0"/>
              <a:t>to your country </a:t>
            </a:r>
            <a:endParaRPr lang="cs-CZ" dirty="0"/>
          </a:p>
        </p:txBody>
      </p:sp>
      <p:pic>
        <p:nvPicPr>
          <p:cNvPr id="3" name="Picture 1">
            <a:extLst>
              <a:ext uri="{FF2B5EF4-FFF2-40B4-BE49-F238E27FC236}">
                <a16:creationId xmlns:a16="http://schemas.microsoft.com/office/drawing/2014/main" id="{8B7968A5-2A14-45BB-8D23-64D0BB2B7E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3447" y="1719535"/>
            <a:ext cx="3005466" cy="3693030"/>
          </a:xfrm>
          <a:prstGeom prst="rect">
            <a:avLst/>
          </a:prstGeom>
        </p:spPr>
      </p:pic>
      <p:pic>
        <p:nvPicPr>
          <p:cNvPr id="9" name="Picture 2">
            <a:extLst>
              <a:ext uri="{FF2B5EF4-FFF2-40B4-BE49-F238E27FC236}">
                <a16:creationId xmlns:a16="http://schemas.microsoft.com/office/drawing/2014/main" id="{D7F6E7BD-48FC-4781-A7B9-7A09A1E5F3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60550" y="627063"/>
            <a:ext cx="5385513" cy="4039135"/>
          </a:xfrm>
          <a:prstGeom prst="rect">
            <a:avLst/>
          </a:prstGeom>
        </p:spPr>
      </p:pic>
      <p:sp>
        <p:nvSpPr>
          <p:cNvPr id="8" name="Text 1">
            <a:extLst>
              <a:ext uri="{FF2B5EF4-FFF2-40B4-BE49-F238E27FC236}">
                <a16:creationId xmlns:a16="http://schemas.microsoft.com/office/drawing/2014/main" id="{A5E76C16-DA8C-452B-93C7-030EE099415A}"/>
              </a:ext>
            </a:extLst>
          </p:cNvPr>
          <p:cNvSpPr>
            <a:spLocks noGrp="1"/>
          </p:cNvSpPr>
          <p:nvPr>
            <p:ph type="subTitle" idx="1"/>
          </p:nvPr>
        </p:nvSpPr>
        <p:spPr>
          <a:xfrm>
            <a:off x="4405540" y="4120055"/>
            <a:ext cx="1960884" cy="643582"/>
          </a:xfrm>
        </p:spPr>
        <p:txBody>
          <a:bodyPr>
            <a:normAutofit/>
          </a:bodyPr>
          <a:lstStyle/>
          <a:p>
            <a:r>
              <a:rPr lang="en-US" sz="1600" dirty="0">
                <a:latin typeface="Raleway" panose="020B0503030101060003" pitchFamily="34" charset="0"/>
              </a:rPr>
              <a:t>because you are afraid for your </a:t>
            </a:r>
            <a:r>
              <a:rPr lang="en-US" sz="1600" b="1" dirty="0">
                <a:latin typeface="Raleway" panose="020B0503030101060003" pitchFamily="34" charset="0"/>
              </a:rPr>
              <a:t>life</a:t>
            </a:r>
            <a:r>
              <a:rPr lang="en-US" sz="1600" dirty="0">
                <a:latin typeface="Raleway" panose="020B0503030101060003" pitchFamily="34" charset="0"/>
              </a:rPr>
              <a:t> </a:t>
            </a:r>
            <a:endParaRPr lang="cs-CZ" sz="1600" dirty="0">
              <a:latin typeface="Raleway" panose="020B0503030101060003" pitchFamily="34" charset="0"/>
            </a:endParaRPr>
          </a:p>
        </p:txBody>
      </p:sp>
      <p:pic>
        <p:nvPicPr>
          <p:cNvPr id="2" name="05">
            <a:hlinkClick r:id="" action="ppaction://media"/>
            <a:extLst>
              <a:ext uri="{FF2B5EF4-FFF2-40B4-BE49-F238E27FC236}">
                <a16:creationId xmlns:a16="http://schemas.microsoft.com/office/drawing/2014/main" id="{D0C267CA-88DC-F8BB-593C-57B4390BD78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184908" y="1500414"/>
            <a:ext cx="347662" cy="347663"/>
          </a:xfrm>
          <a:prstGeom prst="rect">
            <a:avLst/>
          </a:prstGeom>
        </p:spPr>
      </p:pic>
      <p:pic>
        <p:nvPicPr>
          <p:cNvPr id="4" name="Bach-—-Prelude-in-C-(theme-ver.)_AdobeStock_501349562_preview">
            <a:hlinkClick r:id="" action="ppaction://media"/>
            <a:extLst>
              <a:ext uri="{FF2B5EF4-FFF2-40B4-BE49-F238E27FC236}">
                <a16:creationId xmlns:a16="http://schemas.microsoft.com/office/drawing/2014/main" id="{0179DF6E-66E8-C5C7-72D8-4D64707EB41A}"/>
              </a:ext>
            </a:extLst>
          </p:cNvPr>
          <p:cNvPicPr>
            <a:picLocks noChangeAspect="1"/>
          </p:cNvPicPr>
          <p:nvPr>
            <a:audioFile r:link="rId3"/>
            <p:extLst>
              <p:ext uri="{DAA4B4D4-6D71-4841-9C94-3DE7FCFB9230}">
                <p14:media xmlns:p14="http://schemas.microsoft.com/office/powerpoint/2010/main" r:embed="rId4">
                  <p14:trim end="8105"/>
                </p14:media>
              </p:ext>
            </p:extLst>
          </p:nvPr>
        </p:nvPicPr>
        <p:blipFill>
          <a:blip r:embed="rId9"/>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2039393520"/>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836" fill="hold"/>
                                        <p:tgtEl>
                                          <p:spTgt spid="2"/>
                                        </p:tgtEl>
                                      </p:cBhvr>
                                    </p:cmd>
                                  </p:childTnLst>
                                </p:cTn>
                              </p:par>
                              <p:par>
                                <p:cTn id="7" presetID="32" presetClass="emph" presetSubtype="0" fill="hold" nodeType="withEffect">
                                  <p:stCondLst>
                                    <p:cond delay="3000"/>
                                  </p:stCondLst>
                                  <p:childTnLst>
                                    <p:animRot by="120000">
                                      <p:cBhvr>
                                        <p:cTn id="8" dur="450" fill="hold">
                                          <p:stCondLst>
                                            <p:cond delay="0"/>
                                          </p:stCondLst>
                                        </p:cTn>
                                        <p:tgtEl>
                                          <p:spTgt spid="3"/>
                                        </p:tgtEl>
                                        <p:attrNameLst>
                                          <p:attrName>r</p:attrName>
                                        </p:attrNameLst>
                                      </p:cBhvr>
                                    </p:animRot>
                                    <p:animRot by="-240000">
                                      <p:cBhvr>
                                        <p:cTn id="9" dur="900" fill="hold">
                                          <p:stCondLst>
                                            <p:cond delay="900"/>
                                          </p:stCondLst>
                                        </p:cTn>
                                        <p:tgtEl>
                                          <p:spTgt spid="3"/>
                                        </p:tgtEl>
                                        <p:attrNameLst>
                                          <p:attrName>r</p:attrName>
                                        </p:attrNameLst>
                                      </p:cBhvr>
                                    </p:animRot>
                                    <p:animRot by="240000">
                                      <p:cBhvr>
                                        <p:cTn id="10" dur="900" fill="hold">
                                          <p:stCondLst>
                                            <p:cond delay="1800"/>
                                          </p:stCondLst>
                                        </p:cTn>
                                        <p:tgtEl>
                                          <p:spTgt spid="3"/>
                                        </p:tgtEl>
                                        <p:attrNameLst>
                                          <p:attrName>r</p:attrName>
                                        </p:attrNameLst>
                                      </p:cBhvr>
                                    </p:animRot>
                                    <p:animRot by="-240000">
                                      <p:cBhvr>
                                        <p:cTn id="11" dur="900" fill="hold">
                                          <p:stCondLst>
                                            <p:cond delay="2700"/>
                                          </p:stCondLst>
                                        </p:cTn>
                                        <p:tgtEl>
                                          <p:spTgt spid="3"/>
                                        </p:tgtEl>
                                        <p:attrNameLst>
                                          <p:attrName>r</p:attrName>
                                        </p:attrNameLst>
                                      </p:cBhvr>
                                    </p:animRot>
                                    <p:animRot by="120000">
                                      <p:cBhvr>
                                        <p:cTn id="12" dur="900" fill="hold">
                                          <p:stCondLst>
                                            <p:cond delay="3600"/>
                                          </p:stCondLst>
                                        </p:cTn>
                                        <p:tgtEl>
                                          <p:spTgt spid="3"/>
                                        </p:tgtEl>
                                        <p:attrNameLst>
                                          <p:attrName>r</p:attrName>
                                        </p:attrNameLst>
                                      </p:cBhvr>
                                    </p:animRot>
                                  </p:childTnLst>
                                </p:cTn>
                              </p:par>
                              <p:par>
                                <p:cTn id="13" presetID="53" presetClass="entr" presetSubtype="16" fill="hold" nodeType="withEffect">
                                  <p:stCondLst>
                                    <p:cond delay="4500"/>
                                  </p:stCondLst>
                                  <p:childTnLst>
                                    <p:set>
                                      <p:cBhvr>
                                        <p:cTn id="14" dur="1" fill="hold">
                                          <p:stCondLst>
                                            <p:cond delay="0"/>
                                          </p:stCondLst>
                                        </p:cTn>
                                        <p:tgtEl>
                                          <p:spTgt spid="9"/>
                                        </p:tgtEl>
                                        <p:attrNameLst>
                                          <p:attrName>style.visibility</p:attrName>
                                        </p:attrNameLst>
                                      </p:cBhvr>
                                      <p:to>
                                        <p:strVal val="visible"/>
                                      </p:to>
                                    </p:set>
                                    <p:anim calcmode="lin" valueType="num">
                                      <p:cBhvr>
                                        <p:cTn id="15" dur="2000" fill="hold"/>
                                        <p:tgtEl>
                                          <p:spTgt spid="9"/>
                                        </p:tgtEl>
                                        <p:attrNameLst>
                                          <p:attrName>ppt_w</p:attrName>
                                        </p:attrNameLst>
                                      </p:cBhvr>
                                      <p:tavLst>
                                        <p:tav tm="0">
                                          <p:val>
                                            <p:fltVal val="0"/>
                                          </p:val>
                                        </p:tav>
                                        <p:tav tm="100000">
                                          <p:val>
                                            <p:strVal val="#ppt_w"/>
                                          </p:val>
                                        </p:tav>
                                      </p:tavLst>
                                    </p:anim>
                                    <p:anim calcmode="lin" valueType="num">
                                      <p:cBhvr>
                                        <p:cTn id="16" dur="2000" fill="hold"/>
                                        <p:tgtEl>
                                          <p:spTgt spid="9"/>
                                        </p:tgtEl>
                                        <p:attrNameLst>
                                          <p:attrName>ppt_h</p:attrName>
                                        </p:attrNameLst>
                                      </p:cBhvr>
                                      <p:tavLst>
                                        <p:tav tm="0">
                                          <p:val>
                                            <p:fltVal val="0"/>
                                          </p:val>
                                        </p:tav>
                                        <p:tav tm="100000">
                                          <p:val>
                                            <p:strVal val="#ppt_h"/>
                                          </p:val>
                                        </p:tav>
                                      </p:tavLst>
                                    </p:anim>
                                    <p:animEffect transition="in" filter="fade">
                                      <p:cBhvr>
                                        <p:cTn id="17" dur="2000"/>
                                        <p:tgtEl>
                                          <p:spTgt spid="9"/>
                                        </p:tgtEl>
                                      </p:cBhvr>
                                    </p:animEffect>
                                  </p:childTnLst>
                                </p:cTn>
                              </p:par>
                              <p:par>
                                <p:cTn id="18" presetID="10" presetClass="entr" presetSubtype="0" fill="hold" grpId="0" nodeType="withEffect">
                                  <p:stCondLst>
                                    <p:cond delay="500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1" fill="hold" display="0">
                  <p:stCondLst>
                    <p:cond delay="indefinite"/>
                  </p:stCondLst>
                  <p:endCondLst>
                    <p:cond evt="onStopAudio" delay="0">
                      <p:tgtEl>
                        <p:sldTgt/>
                      </p:tgtEl>
                    </p:cond>
                  </p:endCondLst>
                </p:cTn>
                <p:tgtEl>
                  <p:spTgt spid="2"/>
                </p:tgtEl>
              </p:cMediaNode>
            </p:audio>
            <p:audio>
              <p:cMediaNode vol="3030" numSld="999" showWhenStopped="0">
                <p:cTn id="22" repeatCount="indefinite" fill="hold" display="0">
                  <p:stCondLst>
                    <p:cond delay="indefinite"/>
                  </p:stCondLst>
                  <p:endCondLst>
                    <p:cond evt="onStopAudio" delay="0">
                      <p:tgtEl>
                        <p:sldTgt/>
                      </p:tgtEl>
                    </p:cond>
                  </p:endCondLst>
                </p:cTn>
                <p:tgtEl>
                  <p:spTgt spid="4"/>
                </p:tgtEl>
              </p:cMediaNode>
            </p:audio>
          </p:childTnLst>
        </p:cTn>
      </p:par>
    </p:tnLst>
    <p:bldLst>
      <p:bldP spid="8"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4EA10AD2-AEAB-4705-8065-8851C7EE865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5654" y="95535"/>
            <a:ext cx="6858000" cy="5143500"/>
          </a:xfrm>
          <a:prstGeom prst="rect">
            <a:avLst/>
          </a:prstGeom>
        </p:spPr>
      </p:pic>
      <p:sp>
        <p:nvSpPr>
          <p:cNvPr id="15" name="Text 1">
            <a:extLst>
              <a:ext uri="{FF2B5EF4-FFF2-40B4-BE49-F238E27FC236}">
                <a16:creationId xmlns:a16="http://schemas.microsoft.com/office/drawing/2014/main" id="{A29477F6-A17B-BCD5-7687-B1592B32A70F}"/>
              </a:ext>
            </a:extLst>
          </p:cNvPr>
          <p:cNvSpPr>
            <a:spLocks noGrp="1"/>
          </p:cNvSpPr>
          <p:nvPr>
            <p:ph type="subTitle" idx="1"/>
          </p:nvPr>
        </p:nvSpPr>
        <p:spPr>
          <a:xfrm>
            <a:off x="655639" y="4129128"/>
            <a:ext cx="7238031" cy="573173"/>
          </a:xfrm>
        </p:spPr>
        <p:txBody>
          <a:bodyPr>
            <a:normAutofit/>
          </a:bodyPr>
          <a:lstStyle/>
          <a:p>
            <a:r>
              <a:rPr lang="en-US" sz="1600" dirty="0">
                <a:latin typeface="Raleway" panose="020B0503030101060003" pitchFamily="34" charset="0"/>
              </a:rPr>
              <a:t>After a certain time, you may have the right to work. Ask the authorities for more information</a:t>
            </a:r>
            <a:r>
              <a:rPr lang="cs-CZ" sz="1600" dirty="0">
                <a:latin typeface="Raleway" panose="020B0503030101060003" pitchFamily="34" charset="0"/>
              </a:rPr>
              <a:t>.</a:t>
            </a:r>
            <a:endParaRPr lang="cs-CZ" sz="1600" dirty="0">
              <a:highlight>
                <a:srgbClr val="FFFF00"/>
              </a:highlight>
              <a:latin typeface="Raleway" panose="020B0503030101060003" pitchFamily="34" charset="0"/>
            </a:endParaRPr>
          </a:p>
        </p:txBody>
      </p:sp>
      <p:sp>
        <p:nvSpPr>
          <p:cNvPr id="12" name="Title 1">
            <a:extLst>
              <a:ext uri="{FF2B5EF4-FFF2-40B4-BE49-F238E27FC236}">
                <a16:creationId xmlns:a16="http://schemas.microsoft.com/office/drawing/2014/main" id="{FD65E2DC-19B9-457B-8A05-0316FA82EBAA}"/>
              </a:ext>
            </a:extLst>
          </p:cNvPr>
          <p:cNvSpPr>
            <a:spLocks noGrp="1"/>
          </p:cNvSpPr>
          <p:nvPr>
            <p:ph type="ctrTitle"/>
          </p:nvPr>
        </p:nvSpPr>
        <p:spPr>
          <a:xfrm>
            <a:off x="655639" y="623419"/>
            <a:ext cx="8167930" cy="1539653"/>
          </a:xfrm>
        </p:spPr>
        <p:txBody>
          <a:bodyPr/>
          <a:lstStyle/>
          <a:p>
            <a:r>
              <a:rPr lang="en-US" sz="2000">
                <a:latin typeface="Raleway" pitchFamily="2" charset="-18"/>
              </a:rPr>
              <a:t>The asylum procedure can last </a:t>
            </a:r>
            <a:br>
              <a:rPr lang="en-US" sz="2000">
                <a:latin typeface="Raleway" pitchFamily="2" charset="-18"/>
              </a:rPr>
            </a:br>
            <a:r>
              <a:rPr lang="en-US" sz="2800">
                <a:solidFill>
                  <a:srgbClr val="24234C"/>
                </a:solidFill>
                <a:latin typeface="Raleway" pitchFamily="2" charset="-18"/>
              </a:rPr>
              <a:t>several months</a:t>
            </a:r>
            <a:endParaRPr lang="cs-CZ" sz="2800">
              <a:solidFill>
                <a:srgbClr val="24234C"/>
              </a:solidFill>
              <a:latin typeface="Raleway" pitchFamily="2" charset="-18"/>
            </a:endParaRPr>
          </a:p>
        </p:txBody>
      </p:sp>
      <p:pic>
        <p:nvPicPr>
          <p:cNvPr id="2" name="39">
            <a:hlinkClick r:id="" action="ppaction://media"/>
            <a:extLst>
              <a:ext uri="{FF2B5EF4-FFF2-40B4-BE49-F238E27FC236}">
                <a16:creationId xmlns:a16="http://schemas.microsoft.com/office/drawing/2014/main" id="{3A4E03BE-7BDE-7CC4-6D00-82790819C22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86300" y="3571339"/>
            <a:ext cx="347662" cy="347663"/>
          </a:xfrm>
          <a:prstGeom prst="rect">
            <a:avLst/>
          </a:prstGeom>
        </p:spPr>
      </p:pic>
      <p:pic>
        <p:nvPicPr>
          <p:cNvPr id="4" name="40">
            <a:hlinkClick r:id="" action="ppaction://media"/>
            <a:extLst>
              <a:ext uri="{FF2B5EF4-FFF2-40B4-BE49-F238E27FC236}">
                <a16:creationId xmlns:a16="http://schemas.microsoft.com/office/drawing/2014/main" id="{8B1E724C-7D8F-6F1B-F93B-7980C912968F}"/>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86300" y="4323901"/>
            <a:ext cx="347662" cy="347663"/>
          </a:xfrm>
          <a:prstGeom prst="rect">
            <a:avLst/>
          </a:prstGeom>
        </p:spPr>
      </p:pic>
      <p:pic>
        <p:nvPicPr>
          <p:cNvPr id="5" name="66">
            <a:hlinkClick r:id="" action="ppaction://media"/>
            <a:extLst>
              <a:ext uri="{FF2B5EF4-FFF2-40B4-BE49-F238E27FC236}">
                <a16:creationId xmlns:a16="http://schemas.microsoft.com/office/drawing/2014/main" id="{9DFB6447-F0F7-CEB1-44A7-D94EF425122E}"/>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265698" y="4795837"/>
            <a:ext cx="347662" cy="347663"/>
          </a:xfrm>
          <a:prstGeom prst="rect">
            <a:avLst/>
          </a:prstGeom>
        </p:spPr>
      </p:pic>
      <p:pic>
        <p:nvPicPr>
          <p:cNvPr id="6" name="Bach-—-Prelude-in-C-(theme-ver.)_AdobeStock_501349562_preview">
            <a:hlinkClick r:id="" action="ppaction://media"/>
            <a:extLst>
              <a:ext uri="{FF2B5EF4-FFF2-40B4-BE49-F238E27FC236}">
                <a16:creationId xmlns:a16="http://schemas.microsoft.com/office/drawing/2014/main" id="{1A0CBA6E-D136-C966-F976-319384B0CE03}"/>
              </a:ext>
            </a:extLst>
          </p:cNvPr>
          <p:cNvPicPr>
            <a:picLocks noChangeAspect="1"/>
          </p:cNvPicPr>
          <p:nvPr>
            <a:audioFile r:link="rId7"/>
            <p:extLst>
              <p:ext uri="{DAA4B4D4-6D71-4841-9C94-3DE7FCFB9230}">
                <p14:media xmlns:p14="http://schemas.microsoft.com/office/powerpoint/2010/main" r:embed="rId8">
                  <p14:trim end="8105"/>
                </p14:media>
              </p:ext>
            </p:extLst>
          </p:nvPr>
        </p:nvPicPr>
        <p:blipFill>
          <a:blip r:embed="rId11"/>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3658156923"/>
      </p:ext>
    </p:extLst>
  </p:cSld>
  <p:clrMapOvr>
    <a:masterClrMapping/>
  </p:clrMapOvr>
  <mc:AlternateContent xmlns:mc="http://schemas.openxmlformats.org/markup-compatibility/2006" xmlns:p14="http://schemas.microsoft.com/office/powerpoint/2010/main">
    <mc:Choice Requires="p14">
      <p:transition spd="med" p14:dur="700" advClick="0" advTm="11500">
        <p:fade/>
      </p:transition>
    </mc:Choice>
    <mc:Fallback xmlns="">
      <p:transition spd="med" advClick="0" advTm="11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21" fill="hold"/>
                                        <p:tgtEl>
                                          <p:spTgt spid="2"/>
                                        </p:tgtEl>
                                      </p:cBhvr>
                                    </p:cmd>
                                  </p:childTnLst>
                                </p:cTn>
                              </p:par>
                            </p:childTnLst>
                          </p:cTn>
                        </p:par>
                        <p:par>
                          <p:cTn id="7" fill="hold">
                            <p:stCondLst>
                              <p:cond delay="3621"/>
                            </p:stCondLst>
                            <p:childTnLst>
                              <p:par>
                                <p:cTn id="8" presetID="10" presetClass="entr" presetSubtype="0" fill="hold" grpId="0" nodeType="afterEffect">
                                  <p:stCondLst>
                                    <p:cond delay="0"/>
                                  </p:stCondLst>
                                  <p:childTnLst>
                                    <p:set>
                                      <p:cBhvr>
                                        <p:cTn id="9" dur="1" fill="hold">
                                          <p:stCondLst>
                                            <p:cond delay="0"/>
                                          </p:stCondLst>
                                        </p:cTn>
                                        <p:tgtEl>
                                          <p:spTgt spid="15">
                                            <p:txEl>
                                              <p:pRg st="0" end="0"/>
                                            </p:txEl>
                                          </p:spTgt>
                                        </p:tgtEl>
                                        <p:attrNameLst>
                                          <p:attrName>style.visibility</p:attrName>
                                        </p:attrNameLst>
                                      </p:cBhvr>
                                      <p:to>
                                        <p:strVal val="visible"/>
                                      </p:to>
                                    </p:set>
                                    <p:animEffect transition="in" filter="fade">
                                      <p:cBhvr>
                                        <p:cTn id="10" dur="500"/>
                                        <p:tgtEl>
                                          <p:spTgt spid="15">
                                            <p:txEl>
                                              <p:pRg st="0" end="0"/>
                                            </p:txEl>
                                          </p:spTgt>
                                        </p:tgtEl>
                                      </p:cBhvr>
                                    </p:animEffect>
                                  </p:childTnLst>
                                </p:cTn>
                              </p:par>
                            </p:childTnLst>
                          </p:cTn>
                        </p:par>
                        <p:par>
                          <p:cTn id="11" fill="hold">
                            <p:stCondLst>
                              <p:cond delay="4121"/>
                            </p:stCondLst>
                            <p:childTnLst>
                              <p:par>
                                <p:cTn id="12" presetID="1" presetClass="mediacall" presetSubtype="0" fill="hold" nodeType="afterEffect">
                                  <p:stCondLst>
                                    <p:cond delay="0"/>
                                  </p:stCondLst>
                                  <p:childTnLst>
                                    <p:cmd type="call" cmd="playFrom(0.0)">
                                      <p:cBhvr>
                                        <p:cTn id="13" dur="3565" fill="hold"/>
                                        <p:tgtEl>
                                          <p:spTgt spid="4"/>
                                        </p:tgtEl>
                                      </p:cBhvr>
                                    </p:cmd>
                                  </p:childTnLst>
                                </p:cTn>
                              </p:par>
                            </p:childTnLst>
                          </p:cTn>
                        </p:par>
                        <p:par>
                          <p:cTn id="14" fill="hold">
                            <p:stCondLst>
                              <p:cond delay="7686"/>
                            </p:stCondLst>
                            <p:childTnLst>
                              <p:par>
                                <p:cTn id="15" presetID="1" presetClass="mediacall" presetSubtype="0" fill="hold" nodeType="afterEffect">
                                  <p:stCondLst>
                                    <p:cond delay="500"/>
                                  </p:stCondLst>
                                  <p:childTnLst>
                                    <p:cmd type="call" cmd="playFrom(0.0)">
                                      <p:cBhvr>
                                        <p:cTn id="16" dur="27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7" fill="hold" display="0">
                  <p:stCondLst>
                    <p:cond delay="indefinite"/>
                  </p:stCondLst>
                  <p:endCondLst>
                    <p:cond evt="onStopAudio" delay="0">
                      <p:tgtEl>
                        <p:sldTgt/>
                      </p:tgtEl>
                    </p:cond>
                  </p:endCondLst>
                </p:cTn>
                <p:tgtEl>
                  <p:spTgt spid="2"/>
                </p:tgtEl>
              </p:cMediaNode>
            </p:audio>
            <p:audio>
              <p:cMediaNode vol="100000">
                <p:cTn id="18" fill="hold" display="0">
                  <p:stCondLst>
                    <p:cond delay="indefinite"/>
                  </p:stCondLst>
                  <p:endCondLst>
                    <p:cond evt="onStopAudio" delay="0">
                      <p:tgtEl>
                        <p:sldTgt/>
                      </p:tgtEl>
                    </p:cond>
                  </p:endCondLst>
                </p:cTn>
                <p:tgtEl>
                  <p:spTgt spid="4"/>
                </p:tgtEl>
              </p:cMediaNode>
            </p:audio>
            <p:audio>
              <p:cMediaNode vol="100000">
                <p:cTn id="19" fill="hold" display="0">
                  <p:stCondLst>
                    <p:cond delay="indefinite"/>
                  </p:stCondLst>
                  <p:endCondLst>
                    <p:cond evt="onStopAudio" delay="0">
                      <p:tgtEl>
                        <p:sldTgt/>
                      </p:tgtEl>
                    </p:cond>
                  </p:endCondLst>
                </p:cTn>
                <p:tgtEl>
                  <p:spTgt spid="5"/>
                </p:tgtEl>
              </p:cMediaNode>
            </p:audio>
            <p:audio>
              <p:cMediaNode vol="3030" numSld="999" showWhenStopped="0">
                <p:cTn id="20" repeatCount="indefinite" fill="hold" display="0">
                  <p:stCondLst>
                    <p:cond delay="indefinite"/>
                  </p:stCondLst>
                  <p:endCondLst>
                    <p:cond evt="onStopAudio" delay="0">
                      <p:tgtEl>
                        <p:sldTgt/>
                      </p:tgtEl>
                    </p:cond>
                  </p:endCondLst>
                </p:cTn>
                <p:tgtEl>
                  <p:spTgt spid="6"/>
                </p:tgtEl>
              </p:cMediaNode>
            </p:audio>
          </p:childTnLst>
        </p:cTn>
      </p:par>
    </p:tnLst>
    <p:bldLst>
      <p:bldP spid="1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22F0C-5579-4C22-A798-F91FBEF97227}"/>
              </a:ext>
            </a:extLst>
          </p:cNvPr>
          <p:cNvSpPr>
            <a:spLocks noGrp="1"/>
          </p:cNvSpPr>
          <p:nvPr>
            <p:ph type="ctrTitle"/>
          </p:nvPr>
        </p:nvSpPr>
        <p:spPr>
          <a:xfrm>
            <a:off x="655638" y="401424"/>
            <a:ext cx="4361634" cy="1079477"/>
          </a:xfrm>
        </p:spPr>
        <p:txBody>
          <a:bodyPr/>
          <a:lstStyle/>
          <a:p>
            <a:r>
              <a:rPr lang="en-GB">
                <a:latin typeface="Raleway" panose="020B0503030101060003" pitchFamily="34" charset="0"/>
              </a:rPr>
              <a:t>Depending on your situation, </a:t>
            </a:r>
            <a:r>
              <a:rPr lang="en-GB" sz="2800">
                <a:solidFill>
                  <a:srgbClr val="24234C"/>
                </a:solidFill>
                <a:latin typeface="Raleway" panose="020B0503030101060003" pitchFamily="34" charset="0"/>
              </a:rPr>
              <a:t>you will receive:</a:t>
            </a:r>
            <a:endParaRPr lang="cs-CZ" sz="2800">
              <a:solidFill>
                <a:srgbClr val="24234C"/>
              </a:solidFill>
              <a:latin typeface="Raleway" panose="020B0503030101060003" pitchFamily="34" charset="0"/>
            </a:endParaRPr>
          </a:p>
        </p:txBody>
      </p:sp>
      <p:pic>
        <p:nvPicPr>
          <p:cNvPr id="6" name="41">
            <a:hlinkClick r:id="" action="ppaction://media"/>
            <a:extLst>
              <a:ext uri="{FF2B5EF4-FFF2-40B4-BE49-F238E27FC236}">
                <a16:creationId xmlns:a16="http://schemas.microsoft.com/office/drawing/2014/main" id="{1E7C935E-587A-B291-6B7F-4931BAF538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02323" y="2672154"/>
            <a:ext cx="347662" cy="347662"/>
          </a:xfrm>
          <a:prstGeom prst="rect">
            <a:avLst/>
          </a:prstGeom>
        </p:spPr>
      </p:pic>
      <p:pic>
        <p:nvPicPr>
          <p:cNvPr id="3" name="Bach-—-Prelude-in-C-(theme-ver.)_AdobeStock_501349562_preview">
            <a:hlinkClick r:id="" action="ppaction://media"/>
            <a:extLst>
              <a:ext uri="{FF2B5EF4-FFF2-40B4-BE49-F238E27FC236}">
                <a16:creationId xmlns:a16="http://schemas.microsoft.com/office/drawing/2014/main" id="{E9DFF889-9257-8EC2-8C20-8944701EE854}"/>
              </a:ext>
            </a:extLst>
          </p:cNvPr>
          <p:cNvPicPr>
            <a:picLocks noChangeAspect="1"/>
          </p:cNvPicPr>
          <p:nvPr>
            <a:audioFile r:link="rId3"/>
            <p:extLst>
              <p:ext uri="{DAA4B4D4-6D71-4841-9C94-3DE7FCFB9230}">
                <p14:media xmlns:p14="http://schemas.microsoft.com/office/powerpoint/2010/main" r:embed="rId4">
                  <p14:trim end="8105"/>
                </p14:media>
              </p:ext>
            </p:extLst>
          </p:nvPr>
        </p:nvPicPr>
        <p:blipFill>
          <a:blip r:embed="rId6"/>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1210174591"/>
      </p:ext>
    </p:extLst>
  </p:cSld>
  <p:clrMapOvr>
    <a:masterClrMapping/>
  </p:clrMapOvr>
  <mc:AlternateContent xmlns:mc="http://schemas.openxmlformats.org/markup-compatibility/2006" xmlns:p14="http://schemas.microsoft.com/office/powerpoint/2010/main">
    <mc:Choice Requires="p14">
      <p:transition p14:dur="10" advClick="0" advTm="3000">
        <p:fade/>
      </p:transition>
    </mc:Choice>
    <mc:Fallback xmlns="">
      <p:transition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6"/>
                </p:tgtEl>
              </p:cMediaNode>
            </p:audio>
            <p:audio>
              <p:cMediaNode vol="3030" numSld="999" showWhenStopped="0">
                <p:cTn id="8"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22F0C-5579-4C22-A798-F91FBEF97227}"/>
              </a:ext>
            </a:extLst>
          </p:cNvPr>
          <p:cNvSpPr>
            <a:spLocks noGrp="1"/>
          </p:cNvSpPr>
          <p:nvPr>
            <p:ph type="ctrTitle"/>
          </p:nvPr>
        </p:nvSpPr>
        <p:spPr>
          <a:xfrm>
            <a:off x="655638" y="401424"/>
            <a:ext cx="4361634" cy="1079477"/>
          </a:xfrm>
        </p:spPr>
        <p:txBody>
          <a:bodyPr/>
          <a:lstStyle/>
          <a:p>
            <a:r>
              <a:rPr lang="en-GB">
                <a:latin typeface="Raleway" panose="020B0503030101060003" pitchFamily="34" charset="0"/>
              </a:rPr>
              <a:t>Depending on your situation, </a:t>
            </a:r>
            <a:r>
              <a:rPr lang="en-GB" sz="2800">
                <a:solidFill>
                  <a:srgbClr val="24234C"/>
                </a:solidFill>
                <a:latin typeface="Raleway" panose="020B0503030101060003" pitchFamily="34" charset="0"/>
              </a:rPr>
              <a:t>you will receive:</a:t>
            </a:r>
            <a:endParaRPr lang="cs-CZ" sz="2800">
              <a:solidFill>
                <a:srgbClr val="24234C"/>
              </a:solidFill>
              <a:latin typeface="Raleway" panose="020B0503030101060003" pitchFamily="34" charset="0"/>
            </a:endParaRPr>
          </a:p>
        </p:txBody>
      </p:sp>
      <p:sp>
        <p:nvSpPr>
          <p:cNvPr id="3" name="Text 1">
            <a:extLst>
              <a:ext uri="{FF2B5EF4-FFF2-40B4-BE49-F238E27FC236}">
                <a16:creationId xmlns:a16="http://schemas.microsoft.com/office/drawing/2014/main" id="{56D57826-1173-41CD-BFF1-51726C08AF59}"/>
              </a:ext>
            </a:extLst>
          </p:cNvPr>
          <p:cNvSpPr>
            <a:spLocks noGrp="1"/>
          </p:cNvSpPr>
          <p:nvPr>
            <p:ph type="subTitle" idx="1"/>
          </p:nvPr>
        </p:nvSpPr>
        <p:spPr>
          <a:xfrm>
            <a:off x="5246552" y="4066340"/>
            <a:ext cx="3079301" cy="675740"/>
          </a:xfrm>
        </p:spPr>
        <p:txBody>
          <a:bodyPr>
            <a:normAutofit/>
          </a:bodyPr>
          <a:lstStyle/>
          <a:p>
            <a:r>
              <a:rPr lang="en-US" sz="1600">
                <a:latin typeface="Raleway" panose="020B0503030101060003" pitchFamily="34" charset="0"/>
              </a:rPr>
              <a:t>a place to sleep</a:t>
            </a:r>
          </a:p>
        </p:txBody>
      </p:sp>
      <p:pic>
        <p:nvPicPr>
          <p:cNvPr id="8" name="Picture 1">
            <a:extLst>
              <a:ext uri="{FF2B5EF4-FFF2-40B4-BE49-F238E27FC236}">
                <a16:creationId xmlns:a16="http://schemas.microsoft.com/office/drawing/2014/main" id="{6233101A-B9FD-446D-B75B-07B7E2CD603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020188" y="1612330"/>
            <a:ext cx="2334772" cy="2322581"/>
          </a:xfrm>
          <a:prstGeom prst="rect">
            <a:avLst/>
          </a:prstGeom>
        </p:spPr>
      </p:pic>
      <p:pic>
        <p:nvPicPr>
          <p:cNvPr id="4" name="42">
            <a:hlinkClick r:id="" action="ppaction://media"/>
            <a:extLst>
              <a:ext uri="{FF2B5EF4-FFF2-40B4-BE49-F238E27FC236}">
                <a16:creationId xmlns:a16="http://schemas.microsoft.com/office/drawing/2014/main" id="{367B42FD-2A01-8FD1-3347-5C33C35B484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74791" y="3847062"/>
            <a:ext cx="347662" cy="347662"/>
          </a:xfrm>
          <a:prstGeom prst="rect">
            <a:avLst/>
          </a:prstGeom>
        </p:spPr>
      </p:pic>
      <p:pic>
        <p:nvPicPr>
          <p:cNvPr id="5" name="Bach-—-Prelude-in-C-(theme-ver.)_AdobeStock_501349562_preview">
            <a:hlinkClick r:id="" action="ppaction://media"/>
            <a:extLst>
              <a:ext uri="{FF2B5EF4-FFF2-40B4-BE49-F238E27FC236}">
                <a16:creationId xmlns:a16="http://schemas.microsoft.com/office/drawing/2014/main" id="{17B27BE8-DC76-2DE7-94B8-B495C44A36B3}"/>
              </a:ext>
            </a:extLst>
          </p:cNvPr>
          <p:cNvPicPr>
            <a:picLocks noChangeAspect="1"/>
          </p:cNvPicPr>
          <p:nvPr>
            <a:audioFile r:link="rId3"/>
            <p:extLst>
              <p:ext uri="{DAA4B4D4-6D71-4841-9C94-3DE7FCFB9230}">
                <p14:media xmlns:p14="http://schemas.microsoft.com/office/powerpoint/2010/main" r:embed="rId4">
                  <p14:trim end="8105"/>
                </p14:media>
              </p:ext>
            </p:extLst>
          </p:nvPr>
        </p:nvPicPr>
        <p:blipFill>
          <a:blip r:embed="rId7"/>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1011863670"/>
      </p:ext>
    </p:extLst>
  </p:cSld>
  <p:clrMapOvr>
    <a:masterClrMapping/>
  </p:clrMapOvr>
  <p:transition advClick="0"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audio>
              <p:cMediaNode vol="3030" numSld="999" showWhenStopped="0">
                <p:cTn id="8"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9F2F4EBE-B0D6-4679-B740-6F4D1BE263F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38802" y="1745350"/>
            <a:ext cx="3073273" cy="2200971"/>
          </a:xfrm>
          <a:prstGeom prst="rect">
            <a:avLst/>
          </a:prstGeom>
        </p:spPr>
      </p:pic>
      <p:sp>
        <p:nvSpPr>
          <p:cNvPr id="9" name="Text 2">
            <a:extLst>
              <a:ext uri="{FF2B5EF4-FFF2-40B4-BE49-F238E27FC236}">
                <a16:creationId xmlns:a16="http://schemas.microsoft.com/office/drawing/2014/main" id="{D625E3DD-DB7B-4854-B3DE-8381135AC950}"/>
              </a:ext>
            </a:extLst>
          </p:cNvPr>
          <p:cNvSpPr>
            <a:spLocks noGrp="1"/>
          </p:cNvSpPr>
          <p:nvPr>
            <p:ph type="subTitle" idx="1"/>
          </p:nvPr>
        </p:nvSpPr>
        <p:spPr>
          <a:xfrm>
            <a:off x="5109450" y="4073060"/>
            <a:ext cx="2052001" cy="675740"/>
          </a:xfrm>
        </p:spPr>
        <p:txBody>
          <a:bodyPr>
            <a:normAutofit/>
          </a:bodyPr>
          <a:lstStyle/>
          <a:p>
            <a:pPr algn="ctr"/>
            <a:r>
              <a:rPr lang="en-GB" sz="1600">
                <a:latin typeface="Raleway" panose="020B0503030101060003" pitchFamily="34" charset="0"/>
              </a:rPr>
              <a:t>food</a:t>
            </a:r>
          </a:p>
        </p:txBody>
      </p:sp>
      <p:pic>
        <p:nvPicPr>
          <p:cNvPr id="12" name="Picture 1">
            <a:extLst>
              <a:ext uri="{FF2B5EF4-FFF2-40B4-BE49-F238E27FC236}">
                <a16:creationId xmlns:a16="http://schemas.microsoft.com/office/drawing/2014/main" id="{39B6868C-63E8-4161-85E8-E57B00D1B92C}"/>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p:blipFill>
        <p:spPr>
          <a:xfrm>
            <a:off x="692106" y="1241414"/>
            <a:ext cx="898227" cy="893537"/>
          </a:xfrm>
          <a:prstGeom prst="rect">
            <a:avLst/>
          </a:prstGeom>
        </p:spPr>
      </p:pic>
      <p:sp>
        <p:nvSpPr>
          <p:cNvPr id="16" name="Title 1">
            <a:extLst>
              <a:ext uri="{FF2B5EF4-FFF2-40B4-BE49-F238E27FC236}">
                <a16:creationId xmlns:a16="http://schemas.microsoft.com/office/drawing/2014/main" id="{18B4DBFB-6C65-4B8F-8D6D-B97109276449}"/>
              </a:ext>
            </a:extLst>
          </p:cNvPr>
          <p:cNvSpPr>
            <a:spLocks noGrp="1"/>
          </p:cNvSpPr>
          <p:nvPr>
            <p:ph type="ctrTitle"/>
          </p:nvPr>
        </p:nvSpPr>
        <p:spPr>
          <a:xfrm>
            <a:off x="655638" y="401424"/>
            <a:ext cx="4361634" cy="1079477"/>
          </a:xfrm>
        </p:spPr>
        <p:txBody>
          <a:bodyPr/>
          <a:lstStyle/>
          <a:p>
            <a:r>
              <a:rPr lang="en-GB" dirty="0">
                <a:latin typeface="Raleway" panose="020B0503030101060003" pitchFamily="34" charset="0"/>
              </a:rPr>
              <a:t>Depending on your situation, </a:t>
            </a:r>
            <a:r>
              <a:rPr lang="en-GB" sz="2800" dirty="0">
                <a:solidFill>
                  <a:srgbClr val="24234C"/>
                </a:solidFill>
                <a:latin typeface="Raleway" panose="020B0503030101060003" pitchFamily="34" charset="0"/>
              </a:rPr>
              <a:t>you will receive:</a:t>
            </a:r>
            <a:endParaRPr lang="cs-CZ" sz="2800" dirty="0">
              <a:solidFill>
                <a:srgbClr val="24234C"/>
              </a:solidFill>
              <a:latin typeface="Raleway" panose="020B0503030101060003" pitchFamily="34" charset="0"/>
            </a:endParaRPr>
          </a:p>
        </p:txBody>
      </p:sp>
      <p:pic>
        <p:nvPicPr>
          <p:cNvPr id="2" name="43">
            <a:hlinkClick r:id="" action="ppaction://media"/>
            <a:extLst>
              <a:ext uri="{FF2B5EF4-FFF2-40B4-BE49-F238E27FC236}">
                <a16:creationId xmlns:a16="http://schemas.microsoft.com/office/drawing/2014/main" id="{81AF534C-BAD1-8F33-9A16-082910DE3A0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185337" y="3772490"/>
            <a:ext cx="347663" cy="347662"/>
          </a:xfrm>
          <a:prstGeom prst="rect">
            <a:avLst/>
          </a:prstGeom>
        </p:spPr>
      </p:pic>
      <p:sp>
        <p:nvSpPr>
          <p:cNvPr id="3" name="Text 1">
            <a:extLst>
              <a:ext uri="{FF2B5EF4-FFF2-40B4-BE49-F238E27FC236}">
                <a16:creationId xmlns:a16="http://schemas.microsoft.com/office/drawing/2014/main" id="{C5548436-C465-62B1-E218-0FE785C945A1}"/>
              </a:ext>
            </a:extLst>
          </p:cNvPr>
          <p:cNvSpPr txBox="1">
            <a:spLocks/>
          </p:cNvSpPr>
          <p:nvPr/>
        </p:nvSpPr>
        <p:spPr>
          <a:xfrm>
            <a:off x="1807968" y="1315832"/>
            <a:ext cx="3276082" cy="515954"/>
          </a:xfrm>
          <a:prstGeom prst="rect">
            <a:avLst/>
          </a:prstGeom>
        </p:spPr>
        <p:txBody>
          <a:bodyPr vert="horz" lIns="0" tIns="0" rIns="0" bIns="0" rtlCol="0" anchor="b" anchorCtr="0">
            <a:no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r>
              <a:rPr lang="en-US" sz="1200" dirty="0">
                <a:latin typeface="Raleway" panose="020B0503030101060003" pitchFamily="34" charset="0"/>
              </a:rPr>
              <a:t>a place to sleep</a:t>
            </a:r>
          </a:p>
        </p:txBody>
      </p:sp>
      <p:pic>
        <p:nvPicPr>
          <p:cNvPr id="4" name="Bach-—-Prelude-in-C-(theme-ver.)_AdobeStock_501349562_preview">
            <a:hlinkClick r:id="" action="ppaction://media"/>
            <a:extLst>
              <a:ext uri="{FF2B5EF4-FFF2-40B4-BE49-F238E27FC236}">
                <a16:creationId xmlns:a16="http://schemas.microsoft.com/office/drawing/2014/main" id="{47504840-71AA-1021-DE61-48C0D1D0CFC2}"/>
              </a:ext>
            </a:extLst>
          </p:cNvPr>
          <p:cNvPicPr>
            <a:picLocks noChangeAspect="1"/>
          </p:cNvPicPr>
          <p:nvPr>
            <a:audioFile r:link="rId3"/>
            <p:extLst>
              <p:ext uri="{DAA4B4D4-6D71-4841-9C94-3DE7FCFB9230}">
                <p14:media xmlns:p14="http://schemas.microsoft.com/office/powerpoint/2010/main" r:embed="rId4">
                  <p14:trim end="8105"/>
                </p14:media>
              </p:ext>
            </p:extLst>
          </p:nvPr>
        </p:nvPicPr>
        <p:blipFill>
          <a:blip r:embed="rId8"/>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3455211451"/>
      </p:ext>
    </p:extLst>
  </p:cSld>
  <p:clrMapOvr>
    <a:masterClrMapping/>
  </p:clrMapOvr>
  <p:transition advClick="0"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audio>
              <p:cMediaNode vol="3030" numSld="999" showWhenStopped="0">
                <p:cTn id="8"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a:extLst>
              <a:ext uri="{FF2B5EF4-FFF2-40B4-BE49-F238E27FC236}">
                <a16:creationId xmlns:a16="http://schemas.microsoft.com/office/drawing/2014/main" id="{492DCEBB-82EF-43D0-93E6-D1712C85594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164267" y="1783844"/>
            <a:ext cx="2316485" cy="2322581"/>
          </a:xfrm>
          <a:prstGeom prst="rect">
            <a:avLst/>
          </a:prstGeom>
        </p:spPr>
      </p:pic>
      <p:sp>
        <p:nvSpPr>
          <p:cNvPr id="12" name="Text 3">
            <a:extLst>
              <a:ext uri="{FF2B5EF4-FFF2-40B4-BE49-F238E27FC236}">
                <a16:creationId xmlns:a16="http://schemas.microsoft.com/office/drawing/2014/main" id="{54BE5D16-A8E3-4F7E-A911-580A6FC84117}"/>
              </a:ext>
            </a:extLst>
          </p:cNvPr>
          <p:cNvSpPr txBox="1">
            <a:spLocks/>
          </p:cNvSpPr>
          <p:nvPr/>
        </p:nvSpPr>
        <p:spPr>
          <a:xfrm>
            <a:off x="5432583" y="4191215"/>
            <a:ext cx="2048169" cy="675740"/>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pPr algn="ctr"/>
            <a:r>
              <a:rPr lang="en-US" sz="1600">
                <a:latin typeface="Raleway" panose="020B0503030101060003" pitchFamily="34" charset="0"/>
              </a:rPr>
              <a:t>clothes</a:t>
            </a:r>
          </a:p>
        </p:txBody>
      </p:sp>
      <p:sp>
        <p:nvSpPr>
          <p:cNvPr id="10" name="Title 1">
            <a:extLst>
              <a:ext uri="{FF2B5EF4-FFF2-40B4-BE49-F238E27FC236}">
                <a16:creationId xmlns:a16="http://schemas.microsoft.com/office/drawing/2014/main" id="{E69D8B0F-AA78-4C31-AD39-E41114F8BFAE}"/>
              </a:ext>
            </a:extLst>
          </p:cNvPr>
          <p:cNvSpPr>
            <a:spLocks noGrp="1"/>
          </p:cNvSpPr>
          <p:nvPr>
            <p:ph type="ctrTitle"/>
          </p:nvPr>
        </p:nvSpPr>
        <p:spPr>
          <a:xfrm>
            <a:off x="655638" y="401424"/>
            <a:ext cx="4361634" cy="1079477"/>
          </a:xfrm>
        </p:spPr>
        <p:txBody>
          <a:bodyPr/>
          <a:lstStyle/>
          <a:p>
            <a:r>
              <a:rPr lang="en-GB">
                <a:latin typeface="Raleway" panose="020B0503030101060003" pitchFamily="34" charset="0"/>
              </a:rPr>
              <a:t>Depending on your situation, </a:t>
            </a:r>
            <a:r>
              <a:rPr lang="en-GB" sz="2800">
                <a:solidFill>
                  <a:srgbClr val="24234C"/>
                </a:solidFill>
                <a:latin typeface="Raleway" panose="020B0503030101060003" pitchFamily="34" charset="0"/>
              </a:rPr>
              <a:t>you will receive:</a:t>
            </a:r>
            <a:endParaRPr lang="cs-CZ" sz="2800">
              <a:solidFill>
                <a:srgbClr val="24234C"/>
              </a:solidFill>
              <a:latin typeface="Raleway" panose="020B0503030101060003" pitchFamily="34" charset="0"/>
            </a:endParaRPr>
          </a:p>
        </p:txBody>
      </p:sp>
      <p:pic>
        <p:nvPicPr>
          <p:cNvPr id="14" name="Picture 1">
            <a:extLst>
              <a:ext uri="{FF2B5EF4-FFF2-40B4-BE49-F238E27FC236}">
                <a16:creationId xmlns:a16="http://schemas.microsoft.com/office/drawing/2014/main" id="{196C109A-3C87-4C4C-83C1-0892A96BB16D}"/>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p:blipFill>
        <p:spPr>
          <a:xfrm>
            <a:off x="704806" y="1247764"/>
            <a:ext cx="898227" cy="893537"/>
          </a:xfrm>
          <a:prstGeom prst="rect">
            <a:avLst/>
          </a:prstGeom>
        </p:spPr>
      </p:pic>
      <p:pic>
        <p:nvPicPr>
          <p:cNvPr id="23" name="Picture 2">
            <a:extLst>
              <a:ext uri="{FF2B5EF4-FFF2-40B4-BE49-F238E27FC236}">
                <a16:creationId xmlns:a16="http://schemas.microsoft.com/office/drawing/2014/main" id="{34123399-E321-4556-BB76-AC911E0490AE}"/>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p:blipFill>
        <p:spPr>
          <a:xfrm>
            <a:off x="607820" y="2302481"/>
            <a:ext cx="1206498" cy="864178"/>
          </a:xfrm>
          <a:prstGeom prst="rect">
            <a:avLst/>
          </a:prstGeom>
        </p:spPr>
      </p:pic>
      <p:sp>
        <p:nvSpPr>
          <p:cNvPr id="24" name="Text 2">
            <a:extLst>
              <a:ext uri="{FF2B5EF4-FFF2-40B4-BE49-F238E27FC236}">
                <a16:creationId xmlns:a16="http://schemas.microsoft.com/office/drawing/2014/main" id="{283F8BB9-7458-45AE-8780-A31A868B6155}"/>
              </a:ext>
            </a:extLst>
          </p:cNvPr>
          <p:cNvSpPr txBox="1">
            <a:spLocks/>
          </p:cNvSpPr>
          <p:nvPr/>
        </p:nvSpPr>
        <p:spPr>
          <a:xfrm>
            <a:off x="1772895" y="2476242"/>
            <a:ext cx="2201862" cy="365522"/>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r>
              <a:rPr lang="en-GB" sz="1200">
                <a:latin typeface="Raleway" panose="020B0503030101060003" pitchFamily="34" charset="0"/>
              </a:rPr>
              <a:t>food</a:t>
            </a:r>
          </a:p>
        </p:txBody>
      </p:sp>
      <p:pic>
        <p:nvPicPr>
          <p:cNvPr id="2" name="44">
            <a:hlinkClick r:id="" action="ppaction://media"/>
            <a:extLst>
              <a:ext uri="{FF2B5EF4-FFF2-40B4-BE49-F238E27FC236}">
                <a16:creationId xmlns:a16="http://schemas.microsoft.com/office/drawing/2014/main" id="{DB4AF4D1-9DA3-96C5-31ED-7F15C161B21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196276" y="4106425"/>
            <a:ext cx="347662" cy="347662"/>
          </a:xfrm>
          <a:prstGeom prst="rect">
            <a:avLst/>
          </a:prstGeom>
        </p:spPr>
      </p:pic>
      <p:sp>
        <p:nvSpPr>
          <p:cNvPr id="3" name="Text 1">
            <a:extLst>
              <a:ext uri="{FF2B5EF4-FFF2-40B4-BE49-F238E27FC236}">
                <a16:creationId xmlns:a16="http://schemas.microsoft.com/office/drawing/2014/main" id="{8F83AF65-A298-7558-09F1-9C92D8B8664C}"/>
              </a:ext>
            </a:extLst>
          </p:cNvPr>
          <p:cNvSpPr txBox="1">
            <a:spLocks/>
          </p:cNvSpPr>
          <p:nvPr/>
        </p:nvSpPr>
        <p:spPr>
          <a:xfrm>
            <a:off x="1807968" y="1315832"/>
            <a:ext cx="3276082" cy="515954"/>
          </a:xfrm>
          <a:prstGeom prst="rect">
            <a:avLst/>
          </a:prstGeom>
        </p:spPr>
        <p:txBody>
          <a:bodyPr vert="horz" lIns="0" tIns="0" rIns="0" bIns="0" rtlCol="0" anchor="b" anchorCtr="0">
            <a:no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r>
              <a:rPr lang="en-US" sz="1200" dirty="0">
                <a:latin typeface="Raleway" panose="020B0503030101060003" pitchFamily="34" charset="0"/>
              </a:rPr>
              <a:t>a place to sleep</a:t>
            </a:r>
          </a:p>
        </p:txBody>
      </p:sp>
      <p:pic>
        <p:nvPicPr>
          <p:cNvPr id="4" name="Bach-—-Prelude-in-C-(theme-ver.)_AdobeStock_501349562_preview">
            <a:hlinkClick r:id="" action="ppaction://media"/>
            <a:extLst>
              <a:ext uri="{FF2B5EF4-FFF2-40B4-BE49-F238E27FC236}">
                <a16:creationId xmlns:a16="http://schemas.microsoft.com/office/drawing/2014/main" id="{BF3174B1-96AA-1779-ACF0-7D1A11133A13}"/>
              </a:ext>
            </a:extLst>
          </p:cNvPr>
          <p:cNvPicPr>
            <a:picLocks noChangeAspect="1"/>
          </p:cNvPicPr>
          <p:nvPr>
            <a:audioFile r:link="rId3"/>
            <p:extLst>
              <p:ext uri="{DAA4B4D4-6D71-4841-9C94-3DE7FCFB9230}">
                <p14:media xmlns:p14="http://schemas.microsoft.com/office/powerpoint/2010/main" r:embed="rId4">
                  <p14:trim end="8105"/>
                </p14:media>
              </p:ext>
            </p:extLst>
          </p:nvPr>
        </p:nvPicPr>
        <p:blipFill>
          <a:blip r:embed="rId9"/>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190484904"/>
      </p:ext>
    </p:extLst>
  </p:cSld>
  <p:clrMapOvr>
    <a:masterClrMapping/>
  </p:clrMapOvr>
  <p:transition advClick="0"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audio>
              <p:cMediaNode vol="3030" numSld="999" showWhenStopped="0">
                <p:cTn id="8"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a:extLst>
              <a:ext uri="{FF2B5EF4-FFF2-40B4-BE49-F238E27FC236}">
                <a16:creationId xmlns:a16="http://schemas.microsoft.com/office/drawing/2014/main" id="{C2DA8855-E4A1-4073-B79D-8818154834B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192448" y="1658406"/>
            <a:ext cx="2324867" cy="2225313"/>
          </a:xfrm>
          <a:prstGeom prst="rect">
            <a:avLst/>
          </a:prstGeom>
        </p:spPr>
      </p:pic>
      <p:sp>
        <p:nvSpPr>
          <p:cNvPr id="17" name="Text 4">
            <a:extLst>
              <a:ext uri="{FF2B5EF4-FFF2-40B4-BE49-F238E27FC236}">
                <a16:creationId xmlns:a16="http://schemas.microsoft.com/office/drawing/2014/main" id="{81B5B6EC-E0D9-45A7-8207-343558D655F6}"/>
              </a:ext>
            </a:extLst>
          </p:cNvPr>
          <p:cNvSpPr>
            <a:spLocks noGrp="1"/>
          </p:cNvSpPr>
          <p:nvPr>
            <p:ph type="subTitle" idx="1"/>
          </p:nvPr>
        </p:nvSpPr>
        <p:spPr>
          <a:xfrm>
            <a:off x="5251912" y="4066336"/>
            <a:ext cx="2119193" cy="675740"/>
          </a:xfrm>
        </p:spPr>
        <p:txBody>
          <a:bodyPr>
            <a:normAutofit/>
          </a:bodyPr>
          <a:lstStyle/>
          <a:p>
            <a:pPr algn="ctr"/>
            <a:r>
              <a:rPr lang="en-US" sz="1600">
                <a:latin typeface="Raleway" panose="020B0503030101060003" pitchFamily="34" charset="0"/>
              </a:rPr>
              <a:t>hygiene products</a:t>
            </a:r>
          </a:p>
        </p:txBody>
      </p:sp>
      <p:pic>
        <p:nvPicPr>
          <p:cNvPr id="21" name="Picture 3">
            <a:extLst>
              <a:ext uri="{FF2B5EF4-FFF2-40B4-BE49-F238E27FC236}">
                <a16:creationId xmlns:a16="http://schemas.microsoft.com/office/drawing/2014/main" id="{2143AC7E-0207-4D37-8B55-028C2268A37C}"/>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p:blipFill>
        <p:spPr>
          <a:xfrm>
            <a:off x="702196" y="3342196"/>
            <a:ext cx="918628" cy="921046"/>
          </a:xfrm>
          <a:prstGeom prst="rect">
            <a:avLst/>
          </a:prstGeom>
        </p:spPr>
      </p:pic>
      <p:sp>
        <p:nvSpPr>
          <p:cNvPr id="12" name="Title 1">
            <a:extLst>
              <a:ext uri="{FF2B5EF4-FFF2-40B4-BE49-F238E27FC236}">
                <a16:creationId xmlns:a16="http://schemas.microsoft.com/office/drawing/2014/main" id="{04EB7174-61A2-4B5A-B18F-148D7721AD9B}"/>
              </a:ext>
            </a:extLst>
          </p:cNvPr>
          <p:cNvSpPr>
            <a:spLocks noGrp="1"/>
          </p:cNvSpPr>
          <p:nvPr>
            <p:ph type="ctrTitle"/>
          </p:nvPr>
        </p:nvSpPr>
        <p:spPr>
          <a:xfrm>
            <a:off x="655638" y="401424"/>
            <a:ext cx="4361634" cy="1079477"/>
          </a:xfrm>
        </p:spPr>
        <p:txBody>
          <a:bodyPr/>
          <a:lstStyle/>
          <a:p>
            <a:r>
              <a:rPr lang="en-GB">
                <a:latin typeface="Raleway" panose="020B0503030101060003" pitchFamily="34" charset="0"/>
              </a:rPr>
              <a:t>Depending on your situation, </a:t>
            </a:r>
            <a:r>
              <a:rPr lang="en-GB" sz="2800">
                <a:solidFill>
                  <a:srgbClr val="24234C"/>
                </a:solidFill>
                <a:latin typeface="Raleway" panose="020B0503030101060003" pitchFamily="34" charset="0"/>
              </a:rPr>
              <a:t>you will receive:</a:t>
            </a:r>
            <a:endParaRPr lang="cs-CZ" sz="2800">
              <a:solidFill>
                <a:srgbClr val="24234C"/>
              </a:solidFill>
              <a:latin typeface="Raleway" panose="020B0503030101060003" pitchFamily="34" charset="0"/>
            </a:endParaRPr>
          </a:p>
        </p:txBody>
      </p:sp>
      <p:pic>
        <p:nvPicPr>
          <p:cNvPr id="13" name="Picture 2">
            <a:extLst>
              <a:ext uri="{FF2B5EF4-FFF2-40B4-BE49-F238E27FC236}">
                <a16:creationId xmlns:a16="http://schemas.microsoft.com/office/drawing/2014/main" id="{9003C99A-0F23-4DB2-856B-4FAD806763FF}"/>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p:blipFill>
        <p:spPr>
          <a:xfrm>
            <a:off x="601470" y="2308831"/>
            <a:ext cx="1206498" cy="864178"/>
          </a:xfrm>
          <a:prstGeom prst="rect">
            <a:avLst/>
          </a:prstGeom>
        </p:spPr>
      </p:pic>
      <p:pic>
        <p:nvPicPr>
          <p:cNvPr id="14" name="Picture 1">
            <a:extLst>
              <a:ext uri="{FF2B5EF4-FFF2-40B4-BE49-F238E27FC236}">
                <a16:creationId xmlns:a16="http://schemas.microsoft.com/office/drawing/2014/main" id="{8436CE54-632D-4F1A-9819-2150A5EB519A}"/>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711156" y="1254114"/>
            <a:ext cx="898227" cy="893537"/>
          </a:xfrm>
          <a:prstGeom prst="rect">
            <a:avLst/>
          </a:prstGeom>
        </p:spPr>
      </p:pic>
      <p:sp>
        <p:nvSpPr>
          <p:cNvPr id="25" name="Text 2">
            <a:extLst>
              <a:ext uri="{FF2B5EF4-FFF2-40B4-BE49-F238E27FC236}">
                <a16:creationId xmlns:a16="http://schemas.microsoft.com/office/drawing/2014/main" id="{F5D4DA99-C3E2-414D-A06B-2AA48B3406A4}"/>
              </a:ext>
            </a:extLst>
          </p:cNvPr>
          <p:cNvSpPr txBox="1">
            <a:spLocks/>
          </p:cNvSpPr>
          <p:nvPr/>
        </p:nvSpPr>
        <p:spPr>
          <a:xfrm>
            <a:off x="1772895" y="2482592"/>
            <a:ext cx="2201862" cy="365522"/>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r>
              <a:rPr lang="en-GB" sz="1200">
                <a:latin typeface="Raleway" panose="020B0503030101060003" pitchFamily="34" charset="0"/>
              </a:rPr>
              <a:t>food</a:t>
            </a:r>
          </a:p>
        </p:txBody>
      </p:sp>
      <p:pic>
        <p:nvPicPr>
          <p:cNvPr id="2" name="45">
            <a:hlinkClick r:id="" action="ppaction://media"/>
            <a:extLst>
              <a:ext uri="{FF2B5EF4-FFF2-40B4-BE49-F238E27FC236}">
                <a16:creationId xmlns:a16="http://schemas.microsoft.com/office/drawing/2014/main" id="{F83F6496-0F3C-ACC9-6C7E-B5E0608AEE1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223660" y="4089410"/>
            <a:ext cx="347663" cy="347663"/>
          </a:xfrm>
          <a:prstGeom prst="rect">
            <a:avLst/>
          </a:prstGeom>
        </p:spPr>
      </p:pic>
      <p:sp>
        <p:nvSpPr>
          <p:cNvPr id="3" name="Text 1">
            <a:extLst>
              <a:ext uri="{FF2B5EF4-FFF2-40B4-BE49-F238E27FC236}">
                <a16:creationId xmlns:a16="http://schemas.microsoft.com/office/drawing/2014/main" id="{2F3A8ACF-2073-B7E9-5153-C2693911BCCE}"/>
              </a:ext>
            </a:extLst>
          </p:cNvPr>
          <p:cNvSpPr txBox="1">
            <a:spLocks/>
          </p:cNvSpPr>
          <p:nvPr/>
        </p:nvSpPr>
        <p:spPr>
          <a:xfrm>
            <a:off x="1807968" y="1315832"/>
            <a:ext cx="3276082" cy="515954"/>
          </a:xfrm>
          <a:prstGeom prst="rect">
            <a:avLst/>
          </a:prstGeom>
        </p:spPr>
        <p:txBody>
          <a:bodyPr vert="horz" lIns="0" tIns="0" rIns="0" bIns="0" rtlCol="0" anchor="b" anchorCtr="0">
            <a:no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r>
              <a:rPr lang="en-US" sz="1200" dirty="0">
                <a:latin typeface="Raleway" panose="020B0503030101060003" pitchFamily="34" charset="0"/>
              </a:rPr>
              <a:t>a place to sleep</a:t>
            </a:r>
          </a:p>
        </p:txBody>
      </p:sp>
      <p:sp>
        <p:nvSpPr>
          <p:cNvPr id="4" name="Text 3">
            <a:extLst>
              <a:ext uri="{FF2B5EF4-FFF2-40B4-BE49-F238E27FC236}">
                <a16:creationId xmlns:a16="http://schemas.microsoft.com/office/drawing/2014/main" id="{8D25ADC6-6CB4-00B0-02EC-AE8514AC3725}"/>
              </a:ext>
            </a:extLst>
          </p:cNvPr>
          <p:cNvSpPr txBox="1">
            <a:spLocks/>
          </p:cNvSpPr>
          <p:nvPr/>
        </p:nvSpPr>
        <p:spPr>
          <a:xfrm>
            <a:off x="1772895" y="3244681"/>
            <a:ext cx="1944687" cy="675740"/>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r>
              <a:rPr lang="en-US" sz="1200" dirty="0">
                <a:latin typeface="Raleway" panose="020B0503030101060003" pitchFamily="34" charset="0"/>
              </a:rPr>
              <a:t>clothes</a:t>
            </a:r>
          </a:p>
        </p:txBody>
      </p:sp>
      <p:pic>
        <p:nvPicPr>
          <p:cNvPr id="5" name="Bach-—-Prelude-in-C-(theme-ver.)_AdobeStock_501349562_preview">
            <a:hlinkClick r:id="" action="ppaction://media"/>
            <a:extLst>
              <a:ext uri="{FF2B5EF4-FFF2-40B4-BE49-F238E27FC236}">
                <a16:creationId xmlns:a16="http://schemas.microsoft.com/office/drawing/2014/main" id="{1C314767-DF56-C99E-F5CA-D6CCF22D4CC4}"/>
              </a:ext>
            </a:extLst>
          </p:cNvPr>
          <p:cNvPicPr>
            <a:picLocks noChangeAspect="1"/>
          </p:cNvPicPr>
          <p:nvPr>
            <a:audioFile r:link="rId3"/>
            <p:extLst>
              <p:ext uri="{DAA4B4D4-6D71-4841-9C94-3DE7FCFB9230}">
                <p14:media xmlns:p14="http://schemas.microsoft.com/office/powerpoint/2010/main" r:embed="rId4">
                  <p14:trim end="8105"/>
                </p14:media>
              </p:ext>
            </p:extLst>
          </p:nvPr>
        </p:nvPicPr>
        <p:blipFill>
          <a:blip r:embed="rId10"/>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1210202716"/>
      </p:ext>
    </p:extLst>
  </p:cSld>
  <p:clrMapOvr>
    <a:masterClrMapping/>
  </p:clrMapOvr>
  <p:transition advClick="0"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audio>
              <p:cMediaNode vol="3030" numSld="999" showWhenStopped="0">
                <p:cTn id="8"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a:extLst>
              <a:ext uri="{FF2B5EF4-FFF2-40B4-BE49-F238E27FC236}">
                <a16:creationId xmlns:a16="http://schemas.microsoft.com/office/drawing/2014/main" id="{C2DA8855-E4A1-4073-B79D-8818154834B5}"/>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4822097" y="1254114"/>
            <a:ext cx="936000" cy="895919"/>
          </a:xfrm>
          <a:prstGeom prst="rect">
            <a:avLst/>
          </a:prstGeom>
        </p:spPr>
      </p:pic>
      <p:pic>
        <p:nvPicPr>
          <p:cNvPr id="21" name="Picture 3">
            <a:extLst>
              <a:ext uri="{FF2B5EF4-FFF2-40B4-BE49-F238E27FC236}">
                <a16:creationId xmlns:a16="http://schemas.microsoft.com/office/drawing/2014/main" id="{2143AC7E-0207-4D37-8B55-028C2268A37C}"/>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p:blipFill>
        <p:spPr>
          <a:xfrm>
            <a:off x="702196" y="3342196"/>
            <a:ext cx="918628" cy="921046"/>
          </a:xfrm>
          <a:prstGeom prst="rect">
            <a:avLst/>
          </a:prstGeom>
        </p:spPr>
      </p:pic>
      <p:sp>
        <p:nvSpPr>
          <p:cNvPr id="12" name="Title 1">
            <a:extLst>
              <a:ext uri="{FF2B5EF4-FFF2-40B4-BE49-F238E27FC236}">
                <a16:creationId xmlns:a16="http://schemas.microsoft.com/office/drawing/2014/main" id="{04EB7174-61A2-4B5A-B18F-148D7721AD9B}"/>
              </a:ext>
            </a:extLst>
          </p:cNvPr>
          <p:cNvSpPr>
            <a:spLocks noGrp="1"/>
          </p:cNvSpPr>
          <p:nvPr>
            <p:ph type="ctrTitle"/>
          </p:nvPr>
        </p:nvSpPr>
        <p:spPr>
          <a:xfrm>
            <a:off x="655638" y="401424"/>
            <a:ext cx="4361634" cy="1079477"/>
          </a:xfrm>
        </p:spPr>
        <p:txBody>
          <a:bodyPr/>
          <a:lstStyle/>
          <a:p>
            <a:r>
              <a:rPr lang="en-GB">
                <a:latin typeface="Raleway" panose="020B0503030101060003" pitchFamily="34" charset="0"/>
              </a:rPr>
              <a:t>Depending on your situation, </a:t>
            </a:r>
            <a:r>
              <a:rPr lang="en-GB" sz="2800">
                <a:solidFill>
                  <a:srgbClr val="24234C"/>
                </a:solidFill>
                <a:latin typeface="Raleway" panose="020B0503030101060003" pitchFamily="34" charset="0"/>
              </a:rPr>
              <a:t>you will receive:</a:t>
            </a:r>
            <a:endParaRPr lang="cs-CZ" sz="2800">
              <a:solidFill>
                <a:srgbClr val="24234C"/>
              </a:solidFill>
              <a:latin typeface="Raleway" panose="020B0503030101060003" pitchFamily="34" charset="0"/>
            </a:endParaRPr>
          </a:p>
        </p:txBody>
      </p:sp>
      <p:pic>
        <p:nvPicPr>
          <p:cNvPr id="13" name="Picture 2">
            <a:extLst>
              <a:ext uri="{FF2B5EF4-FFF2-40B4-BE49-F238E27FC236}">
                <a16:creationId xmlns:a16="http://schemas.microsoft.com/office/drawing/2014/main" id="{9003C99A-0F23-4DB2-856B-4FAD806763FF}"/>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p:blipFill>
        <p:spPr>
          <a:xfrm>
            <a:off x="601470" y="2308831"/>
            <a:ext cx="1206498" cy="864178"/>
          </a:xfrm>
          <a:prstGeom prst="rect">
            <a:avLst/>
          </a:prstGeom>
        </p:spPr>
      </p:pic>
      <p:pic>
        <p:nvPicPr>
          <p:cNvPr id="14" name="Picture 1">
            <a:extLst>
              <a:ext uri="{FF2B5EF4-FFF2-40B4-BE49-F238E27FC236}">
                <a16:creationId xmlns:a16="http://schemas.microsoft.com/office/drawing/2014/main" id="{8436CE54-632D-4F1A-9819-2150A5EB519A}"/>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711156" y="1254114"/>
            <a:ext cx="898227" cy="893537"/>
          </a:xfrm>
          <a:prstGeom prst="rect">
            <a:avLst/>
          </a:prstGeom>
        </p:spPr>
      </p:pic>
      <p:sp>
        <p:nvSpPr>
          <p:cNvPr id="25" name="Text 2">
            <a:extLst>
              <a:ext uri="{FF2B5EF4-FFF2-40B4-BE49-F238E27FC236}">
                <a16:creationId xmlns:a16="http://schemas.microsoft.com/office/drawing/2014/main" id="{F5D4DA99-C3E2-414D-A06B-2AA48B3406A4}"/>
              </a:ext>
            </a:extLst>
          </p:cNvPr>
          <p:cNvSpPr txBox="1">
            <a:spLocks/>
          </p:cNvSpPr>
          <p:nvPr/>
        </p:nvSpPr>
        <p:spPr>
          <a:xfrm>
            <a:off x="1772895" y="2482592"/>
            <a:ext cx="2201862" cy="365522"/>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r>
              <a:rPr lang="en-GB" sz="1200">
                <a:latin typeface="Raleway" panose="020B0503030101060003" pitchFamily="34" charset="0"/>
              </a:rPr>
              <a:t>food</a:t>
            </a:r>
          </a:p>
        </p:txBody>
      </p:sp>
      <p:pic>
        <p:nvPicPr>
          <p:cNvPr id="18" name="Picture 5">
            <a:extLst>
              <a:ext uri="{FF2B5EF4-FFF2-40B4-BE49-F238E27FC236}">
                <a16:creationId xmlns:a16="http://schemas.microsoft.com/office/drawing/2014/main" id="{F287329D-2E3C-41E9-999B-AA17F9768FC1}"/>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290097" y="2098199"/>
            <a:ext cx="2556000" cy="2556000"/>
          </a:xfrm>
          <a:prstGeom prst="rect">
            <a:avLst/>
          </a:prstGeom>
        </p:spPr>
      </p:pic>
      <p:sp>
        <p:nvSpPr>
          <p:cNvPr id="19" name="Text 5">
            <a:extLst>
              <a:ext uri="{FF2B5EF4-FFF2-40B4-BE49-F238E27FC236}">
                <a16:creationId xmlns:a16="http://schemas.microsoft.com/office/drawing/2014/main" id="{5AB37EAF-A737-4836-9BD9-F4E49C1CBD94}"/>
              </a:ext>
            </a:extLst>
          </p:cNvPr>
          <p:cNvSpPr txBox="1">
            <a:spLocks/>
          </p:cNvSpPr>
          <p:nvPr/>
        </p:nvSpPr>
        <p:spPr>
          <a:xfrm>
            <a:off x="5290097" y="4316329"/>
            <a:ext cx="2880699" cy="675740"/>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r>
              <a:rPr lang="en-US" sz="1600">
                <a:latin typeface="Raleway" panose="020B0503030101060003" pitchFamily="34" charset="0"/>
              </a:rPr>
              <a:t>and medical assistance</a:t>
            </a:r>
          </a:p>
        </p:txBody>
      </p:sp>
      <p:sp>
        <p:nvSpPr>
          <p:cNvPr id="22" name="Text 1">
            <a:extLst>
              <a:ext uri="{FF2B5EF4-FFF2-40B4-BE49-F238E27FC236}">
                <a16:creationId xmlns:a16="http://schemas.microsoft.com/office/drawing/2014/main" id="{03F9657C-723F-1C1C-A609-7855081BBDD9}"/>
              </a:ext>
            </a:extLst>
          </p:cNvPr>
          <p:cNvSpPr txBox="1">
            <a:spLocks/>
          </p:cNvSpPr>
          <p:nvPr/>
        </p:nvSpPr>
        <p:spPr>
          <a:xfrm>
            <a:off x="1807968" y="1315832"/>
            <a:ext cx="3276082" cy="515954"/>
          </a:xfrm>
          <a:prstGeom prst="rect">
            <a:avLst/>
          </a:prstGeom>
        </p:spPr>
        <p:txBody>
          <a:bodyPr vert="horz" lIns="0" tIns="0" rIns="0" bIns="0" rtlCol="0" anchor="b" anchorCtr="0">
            <a:no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r>
              <a:rPr lang="en-US" sz="1200" dirty="0">
                <a:latin typeface="Raleway" panose="020B0503030101060003" pitchFamily="34" charset="0"/>
              </a:rPr>
              <a:t>a place to sleep</a:t>
            </a:r>
          </a:p>
        </p:txBody>
      </p:sp>
      <p:sp>
        <p:nvSpPr>
          <p:cNvPr id="23" name="Text 3">
            <a:extLst>
              <a:ext uri="{FF2B5EF4-FFF2-40B4-BE49-F238E27FC236}">
                <a16:creationId xmlns:a16="http://schemas.microsoft.com/office/drawing/2014/main" id="{A3AD323A-0C5F-B38F-D9E3-6225FC1501D1}"/>
              </a:ext>
            </a:extLst>
          </p:cNvPr>
          <p:cNvSpPr txBox="1">
            <a:spLocks/>
          </p:cNvSpPr>
          <p:nvPr/>
        </p:nvSpPr>
        <p:spPr>
          <a:xfrm>
            <a:off x="1772895" y="3244681"/>
            <a:ext cx="1944687" cy="675740"/>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r>
              <a:rPr lang="en-US" sz="1200" dirty="0">
                <a:latin typeface="Raleway" panose="020B0503030101060003" pitchFamily="34" charset="0"/>
              </a:rPr>
              <a:t>clothes</a:t>
            </a:r>
          </a:p>
        </p:txBody>
      </p:sp>
      <p:sp>
        <p:nvSpPr>
          <p:cNvPr id="17" name="Text 4">
            <a:extLst>
              <a:ext uri="{FF2B5EF4-FFF2-40B4-BE49-F238E27FC236}">
                <a16:creationId xmlns:a16="http://schemas.microsoft.com/office/drawing/2014/main" id="{4D4F85CD-18A8-5959-77A5-60281D47B5C9}"/>
              </a:ext>
            </a:extLst>
          </p:cNvPr>
          <p:cNvSpPr txBox="1">
            <a:spLocks/>
          </p:cNvSpPr>
          <p:nvPr/>
        </p:nvSpPr>
        <p:spPr>
          <a:xfrm>
            <a:off x="5883225" y="1156046"/>
            <a:ext cx="2802089" cy="675740"/>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r>
              <a:rPr lang="en-US" sz="1200">
                <a:latin typeface="Raleway" panose="020B0503030101060003" pitchFamily="34" charset="0"/>
              </a:rPr>
              <a:t>hygiene products</a:t>
            </a:r>
          </a:p>
        </p:txBody>
      </p:sp>
      <p:pic>
        <p:nvPicPr>
          <p:cNvPr id="2" name="46">
            <a:hlinkClick r:id="" action="ppaction://media"/>
            <a:extLst>
              <a:ext uri="{FF2B5EF4-FFF2-40B4-BE49-F238E27FC236}">
                <a16:creationId xmlns:a16="http://schemas.microsoft.com/office/drawing/2014/main" id="{EFFE5E1E-7F36-564A-BCFC-6964FC1FB41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92949" y="3982443"/>
            <a:ext cx="347663" cy="347662"/>
          </a:xfrm>
          <a:prstGeom prst="rect">
            <a:avLst/>
          </a:prstGeom>
        </p:spPr>
      </p:pic>
      <p:pic>
        <p:nvPicPr>
          <p:cNvPr id="3" name="Bach-—-Prelude-in-C-(theme-ver.)_AdobeStock_501349562_preview">
            <a:hlinkClick r:id="" action="ppaction://media"/>
            <a:extLst>
              <a:ext uri="{FF2B5EF4-FFF2-40B4-BE49-F238E27FC236}">
                <a16:creationId xmlns:a16="http://schemas.microsoft.com/office/drawing/2014/main" id="{07A795CF-4227-0C1A-B9D1-79169A41CE59}"/>
              </a:ext>
            </a:extLst>
          </p:cNvPr>
          <p:cNvPicPr>
            <a:picLocks noChangeAspect="1"/>
          </p:cNvPicPr>
          <p:nvPr>
            <a:audioFile r:link="rId3"/>
            <p:extLst>
              <p:ext uri="{DAA4B4D4-6D71-4841-9C94-3DE7FCFB9230}">
                <p14:media xmlns:p14="http://schemas.microsoft.com/office/powerpoint/2010/main" r:embed="rId4">
                  <p14:trim end="8105"/>
                </p14:media>
              </p:ext>
            </p:extLst>
          </p:nvPr>
        </p:nvPicPr>
        <p:blipFill>
          <a:blip r:embed="rId11"/>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3877289682"/>
      </p:ext>
    </p:extLst>
  </p:cSld>
  <p:clrMapOvr>
    <a:masterClrMapping/>
  </p:clrMapOvr>
  <p:transition advClick="0"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audio>
              <p:cMediaNode vol="3030" numSld="999" showWhenStopped="0">
                <p:cTn id="8"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3">
            <a:extLst>
              <a:ext uri="{FF2B5EF4-FFF2-40B4-BE49-F238E27FC236}">
                <a16:creationId xmlns:a16="http://schemas.microsoft.com/office/drawing/2014/main" id="{2143AC7E-0207-4D37-8B55-028C2268A37C}"/>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702196" y="3342196"/>
            <a:ext cx="918628" cy="921046"/>
          </a:xfrm>
          <a:prstGeom prst="rect">
            <a:avLst/>
          </a:prstGeom>
        </p:spPr>
      </p:pic>
      <p:sp>
        <p:nvSpPr>
          <p:cNvPr id="12" name="Title 1">
            <a:extLst>
              <a:ext uri="{FF2B5EF4-FFF2-40B4-BE49-F238E27FC236}">
                <a16:creationId xmlns:a16="http://schemas.microsoft.com/office/drawing/2014/main" id="{04EB7174-61A2-4B5A-B18F-148D7721AD9B}"/>
              </a:ext>
            </a:extLst>
          </p:cNvPr>
          <p:cNvSpPr>
            <a:spLocks noGrp="1"/>
          </p:cNvSpPr>
          <p:nvPr>
            <p:ph type="ctrTitle"/>
          </p:nvPr>
        </p:nvSpPr>
        <p:spPr>
          <a:xfrm>
            <a:off x="655638" y="401424"/>
            <a:ext cx="4361634" cy="1079477"/>
          </a:xfrm>
        </p:spPr>
        <p:txBody>
          <a:bodyPr/>
          <a:lstStyle/>
          <a:p>
            <a:r>
              <a:rPr lang="en-GB">
                <a:latin typeface="Raleway" panose="020B0503030101060003" pitchFamily="34" charset="0"/>
              </a:rPr>
              <a:t>Depending on your situation, </a:t>
            </a:r>
            <a:r>
              <a:rPr lang="en-GB" sz="2800">
                <a:solidFill>
                  <a:srgbClr val="24234C"/>
                </a:solidFill>
                <a:latin typeface="Raleway" panose="020B0503030101060003" pitchFamily="34" charset="0"/>
              </a:rPr>
              <a:t>you will receive:</a:t>
            </a:r>
            <a:endParaRPr lang="cs-CZ" sz="2800">
              <a:solidFill>
                <a:srgbClr val="24234C"/>
              </a:solidFill>
              <a:latin typeface="Raleway" panose="020B0503030101060003" pitchFamily="34" charset="0"/>
            </a:endParaRPr>
          </a:p>
        </p:txBody>
      </p:sp>
      <p:pic>
        <p:nvPicPr>
          <p:cNvPr id="13" name="Picture 2">
            <a:extLst>
              <a:ext uri="{FF2B5EF4-FFF2-40B4-BE49-F238E27FC236}">
                <a16:creationId xmlns:a16="http://schemas.microsoft.com/office/drawing/2014/main" id="{9003C99A-0F23-4DB2-856B-4FAD806763FF}"/>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p:blipFill>
        <p:spPr>
          <a:xfrm>
            <a:off x="601470" y="2308831"/>
            <a:ext cx="1206498" cy="864178"/>
          </a:xfrm>
          <a:prstGeom prst="rect">
            <a:avLst/>
          </a:prstGeom>
        </p:spPr>
      </p:pic>
      <p:pic>
        <p:nvPicPr>
          <p:cNvPr id="14" name="Picture 1">
            <a:extLst>
              <a:ext uri="{FF2B5EF4-FFF2-40B4-BE49-F238E27FC236}">
                <a16:creationId xmlns:a16="http://schemas.microsoft.com/office/drawing/2014/main" id="{8436CE54-632D-4F1A-9819-2150A5EB519A}"/>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p:blipFill>
        <p:spPr>
          <a:xfrm>
            <a:off x="711156" y="1254114"/>
            <a:ext cx="898227" cy="893537"/>
          </a:xfrm>
          <a:prstGeom prst="rect">
            <a:avLst/>
          </a:prstGeom>
        </p:spPr>
      </p:pic>
      <p:sp>
        <p:nvSpPr>
          <p:cNvPr id="25" name="Text 2">
            <a:extLst>
              <a:ext uri="{FF2B5EF4-FFF2-40B4-BE49-F238E27FC236}">
                <a16:creationId xmlns:a16="http://schemas.microsoft.com/office/drawing/2014/main" id="{F5D4DA99-C3E2-414D-A06B-2AA48B3406A4}"/>
              </a:ext>
            </a:extLst>
          </p:cNvPr>
          <p:cNvSpPr txBox="1">
            <a:spLocks/>
          </p:cNvSpPr>
          <p:nvPr/>
        </p:nvSpPr>
        <p:spPr>
          <a:xfrm>
            <a:off x="1772895" y="2482592"/>
            <a:ext cx="2201862" cy="365522"/>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r>
              <a:rPr lang="en-GB" sz="1200">
                <a:latin typeface="Raleway" panose="020B0503030101060003" pitchFamily="34" charset="0"/>
              </a:rPr>
              <a:t>food</a:t>
            </a:r>
          </a:p>
        </p:txBody>
      </p:sp>
      <p:pic>
        <p:nvPicPr>
          <p:cNvPr id="18" name="Picture 5">
            <a:extLst>
              <a:ext uri="{FF2B5EF4-FFF2-40B4-BE49-F238E27FC236}">
                <a16:creationId xmlns:a16="http://schemas.microsoft.com/office/drawing/2014/main" id="{F287329D-2E3C-41E9-999B-AA17F9768FC1}"/>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4831097" y="2348465"/>
            <a:ext cx="918000" cy="918000"/>
          </a:xfrm>
          <a:prstGeom prst="rect">
            <a:avLst/>
          </a:prstGeom>
        </p:spPr>
      </p:pic>
      <p:sp>
        <p:nvSpPr>
          <p:cNvPr id="19" name="Text 5">
            <a:extLst>
              <a:ext uri="{FF2B5EF4-FFF2-40B4-BE49-F238E27FC236}">
                <a16:creationId xmlns:a16="http://schemas.microsoft.com/office/drawing/2014/main" id="{5AB37EAF-A737-4836-9BD9-F4E49C1CBD94}"/>
              </a:ext>
            </a:extLst>
          </p:cNvPr>
          <p:cNvSpPr txBox="1">
            <a:spLocks/>
          </p:cNvSpPr>
          <p:nvPr/>
        </p:nvSpPr>
        <p:spPr>
          <a:xfrm>
            <a:off x="5930755" y="2192565"/>
            <a:ext cx="2880699" cy="675740"/>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r>
              <a:rPr lang="en-US" sz="1200">
                <a:latin typeface="Raleway" panose="020B0503030101060003" pitchFamily="34" charset="0"/>
              </a:rPr>
              <a:t>medical assistance</a:t>
            </a:r>
          </a:p>
        </p:txBody>
      </p:sp>
      <p:pic>
        <p:nvPicPr>
          <p:cNvPr id="17" name="Picture 4">
            <a:extLst>
              <a:ext uri="{FF2B5EF4-FFF2-40B4-BE49-F238E27FC236}">
                <a16:creationId xmlns:a16="http://schemas.microsoft.com/office/drawing/2014/main" id="{A32B7064-8744-3F3C-3C70-C9D739471400}"/>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4822097" y="1254114"/>
            <a:ext cx="936000" cy="895919"/>
          </a:xfrm>
          <a:prstGeom prst="rect">
            <a:avLst/>
          </a:prstGeom>
        </p:spPr>
      </p:pic>
      <p:sp>
        <p:nvSpPr>
          <p:cNvPr id="2" name="Text 5">
            <a:extLst>
              <a:ext uri="{FF2B5EF4-FFF2-40B4-BE49-F238E27FC236}">
                <a16:creationId xmlns:a16="http://schemas.microsoft.com/office/drawing/2014/main" id="{02404543-862A-7B31-C784-8104972FC8FC}"/>
              </a:ext>
            </a:extLst>
          </p:cNvPr>
          <p:cNvSpPr>
            <a:spLocks noGrp="1"/>
          </p:cNvSpPr>
          <p:nvPr>
            <p:ph type="subTitle" idx="1"/>
          </p:nvPr>
        </p:nvSpPr>
        <p:spPr>
          <a:xfrm>
            <a:off x="583439" y="4321133"/>
            <a:ext cx="8614395" cy="675740"/>
          </a:xfrm>
        </p:spPr>
        <p:txBody>
          <a:bodyPr>
            <a:normAutofit/>
          </a:bodyPr>
          <a:lstStyle/>
          <a:p>
            <a:r>
              <a:rPr lang="en-GB" sz="1600" dirty="0">
                <a:latin typeface="Raleway" panose="020B0503030101060003" pitchFamily="34" charset="0"/>
              </a:rPr>
              <a:t>You will receive more information about what type of support will be provided. </a:t>
            </a:r>
            <a:endParaRPr lang="cs-CZ" sz="1600" dirty="0">
              <a:latin typeface="Raleway" panose="020B0503030101060003" pitchFamily="34" charset="0"/>
            </a:endParaRPr>
          </a:p>
        </p:txBody>
      </p:sp>
      <p:pic>
        <p:nvPicPr>
          <p:cNvPr id="3" name="47">
            <a:hlinkClick r:id="" action="ppaction://media"/>
            <a:extLst>
              <a:ext uri="{FF2B5EF4-FFF2-40B4-BE49-F238E27FC236}">
                <a16:creationId xmlns:a16="http://schemas.microsoft.com/office/drawing/2014/main" id="{2EAB04C8-17F3-9693-CFF2-961E93AE441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97834" y="4089411"/>
            <a:ext cx="347662" cy="347662"/>
          </a:xfrm>
          <a:prstGeom prst="rect">
            <a:avLst/>
          </a:prstGeom>
        </p:spPr>
      </p:pic>
      <p:sp>
        <p:nvSpPr>
          <p:cNvPr id="4" name="Text 1">
            <a:extLst>
              <a:ext uri="{FF2B5EF4-FFF2-40B4-BE49-F238E27FC236}">
                <a16:creationId xmlns:a16="http://schemas.microsoft.com/office/drawing/2014/main" id="{71D314F6-D0D3-9601-1B33-DED9CC243655}"/>
              </a:ext>
            </a:extLst>
          </p:cNvPr>
          <p:cNvSpPr txBox="1">
            <a:spLocks/>
          </p:cNvSpPr>
          <p:nvPr/>
        </p:nvSpPr>
        <p:spPr>
          <a:xfrm>
            <a:off x="1807968" y="1315832"/>
            <a:ext cx="3276082" cy="515954"/>
          </a:xfrm>
          <a:prstGeom prst="rect">
            <a:avLst/>
          </a:prstGeom>
        </p:spPr>
        <p:txBody>
          <a:bodyPr vert="horz" lIns="0" tIns="0" rIns="0" bIns="0" rtlCol="0" anchor="b" anchorCtr="0">
            <a:no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r>
              <a:rPr lang="en-US" sz="1200" dirty="0">
                <a:latin typeface="Raleway" panose="020B0503030101060003" pitchFamily="34" charset="0"/>
              </a:rPr>
              <a:t>a place to sleep</a:t>
            </a:r>
          </a:p>
        </p:txBody>
      </p:sp>
      <p:sp>
        <p:nvSpPr>
          <p:cNvPr id="5" name="Text 3">
            <a:extLst>
              <a:ext uri="{FF2B5EF4-FFF2-40B4-BE49-F238E27FC236}">
                <a16:creationId xmlns:a16="http://schemas.microsoft.com/office/drawing/2014/main" id="{BE67C9AA-6EC6-253A-3EDC-3F001E286F8E}"/>
              </a:ext>
            </a:extLst>
          </p:cNvPr>
          <p:cNvSpPr txBox="1">
            <a:spLocks/>
          </p:cNvSpPr>
          <p:nvPr/>
        </p:nvSpPr>
        <p:spPr>
          <a:xfrm>
            <a:off x="1772895" y="3244681"/>
            <a:ext cx="1944687" cy="675740"/>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r>
              <a:rPr lang="en-US" sz="1200" dirty="0">
                <a:latin typeface="Raleway" panose="020B0503030101060003" pitchFamily="34" charset="0"/>
              </a:rPr>
              <a:t>clothes</a:t>
            </a:r>
          </a:p>
        </p:txBody>
      </p:sp>
      <p:sp>
        <p:nvSpPr>
          <p:cNvPr id="6" name="Text 4">
            <a:extLst>
              <a:ext uri="{FF2B5EF4-FFF2-40B4-BE49-F238E27FC236}">
                <a16:creationId xmlns:a16="http://schemas.microsoft.com/office/drawing/2014/main" id="{72187D48-9D84-6E6A-3AFE-21DCD067AF06}"/>
              </a:ext>
            </a:extLst>
          </p:cNvPr>
          <p:cNvSpPr txBox="1">
            <a:spLocks/>
          </p:cNvSpPr>
          <p:nvPr/>
        </p:nvSpPr>
        <p:spPr>
          <a:xfrm>
            <a:off x="5883225" y="1156046"/>
            <a:ext cx="2802089" cy="675740"/>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r>
              <a:rPr lang="en-US" sz="1200">
                <a:latin typeface="Raleway" panose="020B0503030101060003" pitchFamily="34" charset="0"/>
              </a:rPr>
              <a:t>hygiene products</a:t>
            </a:r>
          </a:p>
        </p:txBody>
      </p:sp>
      <p:pic>
        <p:nvPicPr>
          <p:cNvPr id="7" name="Bach-—-Prelude-in-C-(theme-ver.)_AdobeStock_501349562_preview">
            <a:hlinkClick r:id="" action="ppaction://media"/>
            <a:extLst>
              <a:ext uri="{FF2B5EF4-FFF2-40B4-BE49-F238E27FC236}">
                <a16:creationId xmlns:a16="http://schemas.microsoft.com/office/drawing/2014/main" id="{7C6D1F1A-219C-1F66-4F02-CEADE10454CC}"/>
              </a:ext>
            </a:extLst>
          </p:cNvPr>
          <p:cNvPicPr>
            <a:picLocks noChangeAspect="1"/>
          </p:cNvPicPr>
          <p:nvPr>
            <a:audioFile r:link="rId3"/>
            <p:extLst>
              <p:ext uri="{DAA4B4D4-6D71-4841-9C94-3DE7FCFB9230}">
                <p14:media xmlns:p14="http://schemas.microsoft.com/office/powerpoint/2010/main" r:embed="rId4">
                  <p14:trim end="8105"/>
                </p14:media>
              </p:ext>
            </p:extLst>
          </p:nvPr>
        </p:nvPicPr>
        <p:blipFill>
          <a:blip r:embed="rId11"/>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3331409616"/>
      </p:ext>
    </p:extLst>
  </p:cSld>
  <p:clrMapOvr>
    <a:masterClrMapping/>
  </p:clrMapOvr>
  <mc:AlternateContent xmlns:mc="http://schemas.openxmlformats.org/markup-compatibility/2006" xmlns:p14="http://schemas.microsoft.com/office/powerpoint/2010/main">
    <mc:Choice Requires="p14">
      <p:transition p14:dur="10" advClick="0" advTm="8500">
        <p:fade/>
      </p:transition>
    </mc:Choice>
    <mc:Fallback xmlns="">
      <p:transition advClick="0" advTm="8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 presetClass="mediacall" presetSubtype="0" fill="hold" nodeType="withEffect">
                                  <p:stCondLst>
                                    <p:cond delay="2000"/>
                                  </p:stCondLst>
                                  <p:childTnLst>
                                    <p:cmd type="call" cmd="playFrom(0.0)">
                                      <p:cBhvr>
                                        <p:cTn id="9" dur="53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0" fill="hold" display="0">
                  <p:stCondLst>
                    <p:cond delay="indefinite"/>
                  </p:stCondLst>
                  <p:endCondLst>
                    <p:cond evt="onStopAudio" delay="0">
                      <p:tgtEl>
                        <p:sldTgt/>
                      </p:tgtEl>
                    </p:cond>
                  </p:endCondLst>
                </p:cTn>
                <p:tgtEl>
                  <p:spTgt spid="3"/>
                </p:tgtEl>
              </p:cMediaNode>
            </p:audio>
            <p:audio>
              <p:cMediaNode vol="3030" numSld="999" showWhenStopped="0">
                <p:cTn id="11" repeatCount="indefinite" fill="hold" display="0">
                  <p:stCondLst>
                    <p:cond delay="indefinite"/>
                  </p:stCondLst>
                  <p:endCondLst>
                    <p:cond evt="onStopAudio" delay="0">
                      <p:tgtEl>
                        <p:sldTgt/>
                      </p:tgtEl>
                    </p:cond>
                  </p:endCondLst>
                </p:cTn>
                <p:tgtEl>
                  <p:spTgt spid="7"/>
                </p:tgtEl>
              </p:cMediaNode>
            </p:audio>
          </p:childTnLst>
        </p:cTn>
      </p:par>
    </p:tnLst>
    <p:bldLst>
      <p:bldP spid="2"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1">
            <a:extLst>
              <a:ext uri="{FF2B5EF4-FFF2-40B4-BE49-F238E27FC236}">
                <a16:creationId xmlns:a16="http://schemas.microsoft.com/office/drawing/2014/main" id="{9D4BC192-6F75-4239-9EA6-0B0C43482F29}"/>
              </a:ext>
            </a:extLst>
          </p:cNvPr>
          <p:cNvSpPr>
            <a:spLocks noGrp="1"/>
          </p:cNvSpPr>
          <p:nvPr>
            <p:ph type="subTitle" idx="1"/>
          </p:nvPr>
        </p:nvSpPr>
        <p:spPr>
          <a:xfrm>
            <a:off x="583439" y="4321133"/>
            <a:ext cx="8614395" cy="675740"/>
          </a:xfrm>
        </p:spPr>
        <p:txBody>
          <a:bodyPr>
            <a:normAutofit/>
          </a:bodyPr>
          <a:lstStyle/>
          <a:p>
            <a:r>
              <a:rPr lang="en-US" sz="1600" dirty="0">
                <a:latin typeface="Raleway" panose="020B0503030101060003" pitchFamily="34" charset="0"/>
              </a:rPr>
              <a:t>If you are younger than 18, please tell an official </a:t>
            </a:r>
            <a:r>
              <a:rPr lang="en-GB" sz="1600" dirty="0">
                <a:latin typeface="Raleway" panose="020B0503030101060003" pitchFamily="34" charset="0"/>
              </a:rPr>
              <a:t>so you can get help</a:t>
            </a:r>
            <a:r>
              <a:rPr lang="en-US" sz="1600" dirty="0">
                <a:latin typeface="Raleway" panose="020B0503030101060003" pitchFamily="34" charset="0"/>
              </a:rPr>
              <a:t>. </a:t>
            </a:r>
            <a:endParaRPr lang="cs-CZ" sz="1600" dirty="0">
              <a:latin typeface="Raleway" panose="020B0503030101060003" pitchFamily="34" charset="0"/>
            </a:endParaRPr>
          </a:p>
        </p:txBody>
      </p:sp>
      <p:pic>
        <p:nvPicPr>
          <p:cNvPr id="6" name="Picture 2" descr="A picture containing text&#10;&#10;Description automatically generated">
            <a:extLst>
              <a:ext uri="{FF2B5EF4-FFF2-40B4-BE49-F238E27FC236}">
                <a16:creationId xmlns:a16="http://schemas.microsoft.com/office/drawing/2014/main" id="{07290F0C-8BB2-435C-9530-1F726F9F08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7294" y="1777959"/>
            <a:ext cx="783550" cy="2543174"/>
          </a:xfrm>
          <a:prstGeom prst="rect">
            <a:avLst/>
          </a:prstGeom>
        </p:spPr>
      </p:pic>
      <p:pic>
        <p:nvPicPr>
          <p:cNvPr id="11" name="Picture 2" descr="A picture containing text, doll&#10;&#10;Description automatically generated">
            <a:extLst>
              <a:ext uri="{FF2B5EF4-FFF2-40B4-BE49-F238E27FC236}">
                <a16:creationId xmlns:a16="http://schemas.microsoft.com/office/drawing/2014/main" id="{9D6186E6-71E4-40F2-BFD8-6CF4AF2AC3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03947" y="1818391"/>
            <a:ext cx="901087" cy="2462311"/>
          </a:xfrm>
          <a:prstGeom prst="rect">
            <a:avLst/>
          </a:prstGeom>
        </p:spPr>
      </p:pic>
      <p:pic>
        <p:nvPicPr>
          <p:cNvPr id="13" name="Picture 3" descr="A picture containing text&#10;&#10;Description automatically generated">
            <a:extLst>
              <a:ext uri="{FF2B5EF4-FFF2-40B4-BE49-F238E27FC236}">
                <a16:creationId xmlns:a16="http://schemas.microsoft.com/office/drawing/2014/main" id="{1D8FE20D-1CCD-4325-9114-75728F23CC9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34699" y="1247754"/>
            <a:ext cx="817191" cy="3032948"/>
          </a:xfrm>
          <a:prstGeom prst="rect">
            <a:avLst/>
          </a:prstGeom>
        </p:spPr>
      </p:pic>
      <p:pic>
        <p:nvPicPr>
          <p:cNvPr id="15" name="Picture 4">
            <a:extLst>
              <a:ext uri="{FF2B5EF4-FFF2-40B4-BE49-F238E27FC236}">
                <a16:creationId xmlns:a16="http://schemas.microsoft.com/office/drawing/2014/main" id="{C2F1D9A4-75E4-4DB3-B1B2-E605919391F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51890" y="939851"/>
            <a:ext cx="1217971" cy="3593013"/>
          </a:xfrm>
          <a:prstGeom prst="rect">
            <a:avLst/>
          </a:prstGeom>
        </p:spPr>
      </p:pic>
      <p:sp>
        <p:nvSpPr>
          <p:cNvPr id="10" name="Title 1">
            <a:extLst>
              <a:ext uri="{FF2B5EF4-FFF2-40B4-BE49-F238E27FC236}">
                <a16:creationId xmlns:a16="http://schemas.microsoft.com/office/drawing/2014/main" id="{72A2FBD2-82DD-7F51-94CE-D01D0390538E}"/>
              </a:ext>
            </a:extLst>
          </p:cNvPr>
          <p:cNvSpPr>
            <a:spLocks noGrp="1"/>
          </p:cNvSpPr>
          <p:nvPr>
            <p:ph type="ctrTitle"/>
          </p:nvPr>
        </p:nvSpPr>
        <p:spPr>
          <a:xfrm>
            <a:off x="655638" y="398580"/>
            <a:ext cx="6402387" cy="1082543"/>
          </a:xfrm>
        </p:spPr>
        <p:txBody>
          <a:bodyPr/>
          <a:lstStyle/>
          <a:p>
            <a:r>
              <a:rPr lang="en-US" sz="1520" dirty="0">
                <a:latin typeface="Raleway" panose="020B0503030101060003" pitchFamily="34" charset="0"/>
              </a:rPr>
              <a:t>In </a:t>
            </a:r>
            <a:r>
              <a:rPr lang="en-GB" sz="1520" dirty="0">
                <a:latin typeface="Raleway" panose="020B0503030101060003" pitchFamily="34" charset="0"/>
              </a:rPr>
              <a:t>Europe, everyone </a:t>
            </a:r>
            <a:r>
              <a:rPr lang="en-GB" sz="2030" dirty="0">
                <a:solidFill>
                  <a:srgbClr val="24234C"/>
                </a:solidFill>
                <a:latin typeface="Raleway" panose="020B0503030101060003" pitchFamily="34" charset="0"/>
              </a:rPr>
              <a:t>under the age of 18 </a:t>
            </a:r>
            <a:br>
              <a:rPr lang="en-GB" dirty="0">
                <a:latin typeface="Raleway" panose="020B0503030101060003" pitchFamily="34" charset="0"/>
              </a:rPr>
            </a:br>
            <a:r>
              <a:rPr lang="en-GB" sz="1520" dirty="0">
                <a:latin typeface="Raleway" panose="020B0503030101060003" pitchFamily="34" charset="0"/>
              </a:rPr>
              <a:t>is considered to be a </a:t>
            </a:r>
            <a:br>
              <a:rPr lang="en-US" dirty="0">
                <a:latin typeface="Raleway" panose="020B0503030101060003" pitchFamily="34" charset="0"/>
              </a:rPr>
            </a:br>
            <a:r>
              <a:rPr lang="en-US" sz="4000" dirty="0">
                <a:solidFill>
                  <a:srgbClr val="24234C"/>
                </a:solidFill>
                <a:latin typeface="Raleway" panose="020B0503030101060003" pitchFamily="34" charset="0"/>
              </a:rPr>
              <a:t>child</a:t>
            </a:r>
            <a:r>
              <a:rPr lang="en-US" dirty="0">
                <a:solidFill>
                  <a:schemeClr val="bg2"/>
                </a:solidFill>
                <a:latin typeface="Raleway" panose="020B0503030101060003" pitchFamily="34" charset="0"/>
              </a:rPr>
              <a:t>. </a:t>
            </a:r>
            <a:endParaRPr lang="cs-CZ" dirty="0">
              <a:solidFill>
                <a:schemeClr val="bg2"/>
              </a:solidFill>
              <a:latin typeface="Raleway" panose="020B0503030101060003" pitchFamily="34" charset="0"/>
            </a:endParaRPr>
          </a:p>
        </p:txBody>
      </p:sp>
      <p:pic>
        <p:nvPicPr>
          <p:cNvPr id="3" name="48">
            <a:hlinkClick r:id="" action="ppaction://media"/>
            <a:extLst>
              <a:ext uri="{FF2B5EF4-FFF2-40B4-BE49-F238E27FC236}">
                <a16:creationId xmlns:a16="http://schemas.microsoft.com/office/drawing/2014/main" id="{D6F90BBF-AB7C-04CA-A103-2C9DB3E549D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371665" y="2958381"/>
            <a:ext cx="347663" cy="347663"/>
          </a:xfrm>
          <a:prstGeom prst="rect">
            <a:avLst/>
          </a:prstGeom>
        </p:spPr>
      </p:pic>
      <p:pic>
        <p:nvPicPr>
          <p:cNvPr id="4" name="49">
            <a:hlinkClick r:id="" action="ppaction://media"/>
            <a:extLst>
              <a:ext uri="{FF2B5EF4-FFF2-40B4-BE49-F238E27FC236}">
                <a16:creationId xmlns:a16="http://schemas.microsoft.com/office/drawing/2014/main" id="{2F13AB11-DCE1-4133-AD1C-704FF9A9CCFA}"/>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270907" y="4280702"/>
            <a:ext cx="347663" cy="347663"/>
          </a:xfrm>
          <a:prstGeom prst="rect">
            <a:avLst/>
          </a:prstGeom>
        </p:spPr>
      </p:pic>
      <p:pic>
        <p:nvPicPr>
          <p:cNvPr id="2" name="Bach-—-Prelude-in-C-(theme-ver.)_AdobeStock_501349562_preview">
            <a:hlinkClick r:id="" action="ppaction://media"/>
            <a:extLst>
              <a:ext uri="{FF2B5EF4-FFF2-40B4-BE49-F238E27FC236}">
                <a16:creationId xmlns:a16="http://schemas.microsoft.com/office/drawing/2014/main" id="{7C2985BC-C87D-3F18-4D17-E56D70EB19A8}"/>
              </a:ext>
            </a:extLst>
          </p:cNvPr>
          <p:cNvPicPr>
            <a:picLocks noChangeAspect="1"/>
          </p:cNvPicPr>
          <p:nvPr>
            <a:audioFile r:link="rId5"/>
            <p:extLst>
              <p:ext uri="{DAA4B4D4-6D71-4841-9C94-3DE7FCFB9230}">
                <p14:media xmlns:p14="http://schemas.microsoft.com/office/powerpoint/2010/main" r:embed="rId6">
                  <p14:trim end="8105"/>
                </p14:media>
              </p:ext>
            </p:extLst>
          </p:nvPr>
        </p:nvPicPr>
        <p:blipFill>
          <a:blip r:embed="rId13"/>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1885861586"/>
      </p:ext>
    </p:extLst>
  </p:cSld>
  <p:clrMapOvr>
    <a:masterClrMapping/>
  </p:clrMapOvr>
  <mc:AlternateContent xmlns:mc="http://schemas.openxmlformats.org/markup-compatibility/2006" xmlns:p14="http://schemas.microsoft.com/office/powerpoint/2010/main">
    <mc:Choice Requires="p14">
      <p:transition p14:dur="10" advClick="0" advTm="8500">
        <p:fade/>
      </p:transition>
    </mc:Choice>
    <mc:Fallback xmlns="">
      <p:transition advClick="0" advTm="8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55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par>
                                <p:cTn id="11" presetID="1" presetClass="mediacall" presetSubtype="0" fill="hold" nodeType="withEffect">
                                  <p:stCondLst>
                                    <p:cond delay="5500"/>
                                  </p:stCondLst>
                                  <p:childTnLst>
                                    <p:cmd type="call" cmd="playFrom(0.0)">
                                      <p:cBhvr>
                                        <p:cTn id="12" dur="4847" fill="hold"/>
                                        <p:tgtEl>
                                          <p:spTgt spid="4"/>
                                        </p:tgtEl>
                                      </p:cBhvr>
                                    </p:cmd>
                                  </p:childTnLst>
                                </p:cTn>
                              </p:par>
                              <p:par>
                                <p:cTn id="13" presetID="1" presetClass="mediacall" presetSubtype="0" fill="hold" nodeType="withEffect">
                                  <p:stCondLst>
                                    <p:cond delay="0"/>
                                  </p:stCondLst>
                                  <p:childTnLst>
                                    <p:cmd type="call" cmd="playFrom(0.0)">
                                      <p:cBhvr>
                                        <p:cTn id="14" dur="51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5" fill="hold" display="0">
                  <p:stCondLst>
                    <p:cond delay="indefinite"/>
                  </p:stCondLst>
                  <p:endCondLst>
                    <p:cond evt="onStopAudio" delay="0">
                      <p:tgtEl>
                        <p:sldTgt/>
                      </p:tgtEl>
                    </p:cond>
                  </p:endCondLst>
                </p:cTn>
                <p:tgtEl>
                  <p:spTgt spid="3"/>
                </p:tgtEl>
              </p:cMediaNode>
            </p:audio>
            <p:audio>
              <p:cMediaNode vol="100000">
                <p:cTn id="16" fill="hold" display="0">
                  <p:stCondLst>
                    <p:cond delay="indefinite"/>
                  </p:stCondLst>
                  <p:endCondLst>
                    <p:cond evt="onStopAudio" delay="0">
                      <p:tgtEl>
                        <p:sldTgt/>
                      </p:tgtEl>
                    </p:cond>
                  </p:endCondLst>
                </p:cTn>
                <p:tgtEl>
                  <p:spTgt spid="4"/>
                </p:tgtEl>
              </p:cMediaNode>
            </p:audio>
            <p:audio>
              <p:cMediaNode vol="3030" numSld="999" showWhenStopped="0">
                <p:cTn id="17" repeatCount="indefinite" fill="hold" display="0">
                  <p:stCondLst>
                    <p:cond delay="indefinite"/>
                  </p:stCondLst>
                  <p:endCondLst>
                    <p:cond evt="onStopAudio" delay="0">
                      <p:tgtEl>
                        <p:sldTgt/>
                      </p:tgtEl>
                    </p:cond>
                  </p:endCondLst>
                </p:cTn>
                <p:tgtEl>
                  <p:spTgt spid="2"/>
                </p:tgtEl>
              </p:cMediaNode>
            </p:audio>
          </p:childTnLst>
        </p:cTn>
      </p:par>
    </p:tnLst>
    <p:bldLst>
      <p:bldP spid="8" grpId="0" build="p"/>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CD12A5B-B660-4AE5-8510-287392267922}"/>
              </a:ext>
            </a:extLst>
          </p:cNvPr>
          <p:cNvSpPr txBox="1">
            <a:spLocks/>
          </p:cNvSpPr>
          <p:nvPr/>
        </p:nvSpPr>
        <p:spPr>
          <a:xfrm>
            <a:off x="655638" y="376238"/>
            <a:ext cx="4225962" cy="1079477"/>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025" b="1" kern="1200" cap="all" baseline="0">
                <a:solidFill>
                  <a:schemeClr val="tx1"/>
                </a:solidFill>
                <a:latin typeface="+mn-lt"/>
                <a:ea typeface="+mj-ea"/>
                <a:cs typeface="+mj-cs"/>
              </a:defRPr>
            </a:lvl1pPr>
          </a:lstStyle>
          <a:p>
            <a:r>
              <a:rPr lang="en-US" sz="2800">
                <a:latin typeface="Raleway" panose="020B0503030101060003" pitchFamily="34" charset="0"/>
              </a:rPr>
              <a:t>Also let the</a:t>
            </a:r>
            <a:r>
              <a:rPr lang="cs-CZ" sz="2800">
                <a:latin typeface="Raleway" panose="020B0503030101060003" pitchFamily="34" charset="0"/>
              </a:rPr>
              <a:t> </a:t>
            </a:r>
            <a:r>
              <a:rPr lang="en-US" sz="2800">
                <a:latin typeface="Raleway" panose="020B0503030101060003" pitchFamily="34" charset="0"/>
              </a:rPr>
              <a:t>Authorities know if:</a:t>
            </a:r>
            <a:endParaRPr lang="cs-CZ" sz="2800">
              <a:solidFill>
                <a:schemeClr val="bg2"/>
              </a:solidFill>
              <a:latin typeface="Raleway" panose="020B0503030101060003" pitchFamily="34" charset="0"/>
            </a:endParaRPr>
          </a:p>
        </p:txBody>
      </p:sp>
      <p:pic>
        <p:nvPicPr>
          <p:cNvPr id="3" name="50">
            <a:hlinkClick r:id="" action="ppaction://media"/>
            <a:extLst>
              <a:ext uri="{FF2B5EF4-FFF2-40B4-BE49-F238E27FC236}">
                <a16:creationId xmlns:a16="http://schemas.microsoft.com/office/drawing/2014/main" id="{41E4E95A-97C2-E086-66C6-CC3AF9FDAE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06251" y="1860700"/>
            <a:ext cx="347662" cy="347663"/>
          </a:xfrm>
          <a:prstGeom prst="rect">
            <a:avLst/>
          </a:prstGeom>
        </p:spPr>
      </p:pic>
      <p:pic>
        <p:nvPicPr>
          <p:cNvPr id="2" name="Bach-—-Prelude-in-C-(theme-ver.)_AdobeStock_501349562_preview">
            <a:hlinkClick r:id="" action="ppaction://media"/>
            <a:extLst>
              <a:ext uri="{FF2B5EF4-FFF2-40B4-BE49-F238E27FC236}">
                <a16:creationId xmlns:a16="http://schemas.microsoft.com/office/drawing/2014/main" id="{D3EE7E12-DD87-AA71-5D3F-023E608817B0}"/>
              </a:ext>
            </a:extLst>
          </p:cNvPr>
          <p:cNvPicPr>
            <a:picLocks noChangeAspect="1"/>
          </p:cNvPicPr>
          <p:nvPr>
            <a:audioFile r:link="rId3"/>
            <p:extLst>
              <p:ext uri="{DAA4B4D4-6D71-4841-9C94-3DE7FCFB9230}">
                <p14:media xmlns:p14="http://schemas.microsoft.com/office/powerpoint/2010/main" r:embed="rId4">
                  <p14:trim end="8105"/>
                </p14:media>
              </p:ext>
            </p:extLst>
          </p:nvPr>
        </p:nvPicPr>
        <p:blipFill>
          <a:blip r:embed="rId6"/>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603063792"/>
      </p:ext>
    </p:extLst>
  </p:cSld>
  <p:clrMapOvr>
    <a:masterClrMapping/>
  </p:clrMapOvr>
  <mc:AlternateContent xmlns:mc="http://schemas.openxmlformats.org/markup-compatibility/2006" xmlns:p14="http://schemas.microsoft.com/office/powerpoint/2010/main">
    <mc:Choice Requires="p14">
      <p:transition p14:dur="250" advClick="0" advTm="1000">
        <p:fade/>
      </p:transition>
    </mc:Choice>
    <mc:Fallback xmlns="">
      <p:transition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audio>
              <p:cMediaNode vol="3030" numSld="999" showWhenStopped="0">
                <p:cTn id="8"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8B09F3-0EA2-40B5-B7A7-5213986D99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26919" y="-413138"/>
            <a:ext cx="6858000" cy="5143500"/>
          </a:xfrm>
          <a:prstGeom prst="rect">
            <a:avLst/>
          </a:prstGeom>
        </p:spPr>
      </p:pic>
      <p:pic>
        <p:nvPicPr>
          <p:cNvPr id="6" name="Picture 2">
            <a:extLst>
              <a:ext uri="{FF2B5EF4-FFF2-40B4-BE49-F238E27FC236}">
                <a16:creationId xmlns:a16="http://schemas.microsoft.com/office/drawing/2014/main" id="{33AD0083-352F-4498-A6EA-E549E472544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000250" y="771734"/>
            <a:ext cx="5143500" cy="3857625"/>
          </a:xfrm>
          <a:prstGeom prst="rect">
            <a:avLst/>
          </a:prstGeom>
        </p:spPr>
      </p:pic>
      <p:sp>
        <p:nvSpPr>
          <p:cNvPr id="11" name="Title 1">
            <a:extLst>
              <a:ext uri="{FF2B5EF4-FFF2-40B4-BE49-F238E27FC236}">
                <a16:creationId xmlns:a16="http://schemas.microsoft.com/office/drawing/2014/main" id="{F2366A96-26EE-4FF5-A780-BE535FA3674E}"/>
              </a:ext>
            </a:extLst>
          </p:cNvPr>
          <p:cNvSpPr txBox="1">
            <a:spLocks/>
          </p:cNvSpPr>
          <p:nvPr/>
        </p:nvSpPr>
        <p:spPr>
          <a:xfrm>
            <a:off x="695324" y="612754"/>
            <a:ext cx="7772020" cy="887660"/>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1519" b="1" kern="1200" cap="all" baseline="0">
                <a:solidFill>
                  <a:schemeClr val="tx1"/>
                </a:solidFill>
                <a:latin typeface="Raleway" panose="020B0503030101060003" pitchFamily="34" charset="0"/>
                <a:ea typeface="+mj-ea"/>
                <a:cs typeface="+mj-cs"/>
              </a:defRPr>
            </a:lvl1pPr>
          </a:lstStyle>
          <a:p>
            <a:pPr>
              <a:lnSpc>
                <a:spcPct val="100000"/>
              </a:lnSpc>
              <a:tabLst>
                <a:tab pos="1616869" algn="l"/>
              </a:tabLst>
            </a:pPr>
            <a:r>
              <a:rPr lang="en-US"/>
              <a:t>You may need international protection</a:t>
            </a:r>
          </a:p>
          <a:p>
            <a:pPr>
              <a:lnSpc>
                <a:spcPct val="100000"/>
              </a:lnSpc>
              <a:tabLst>
                <a:tab pos="1616869" algn="l"/>
              </a:tabLst>
            </a:pPr>
            <a:r>
              <a:rPr lang="en-US" sz="3600">
                <a:solidFill>
                  <a:srgbClr val="24234C"/>
                </a:solidFill>
              </a:rPr>
              <a:t>if you cannot go back </a:t>
            </a:r>
            <a:br>
              <a:rPr lang="cs-CZ"/>
            </a:br>
            <a:r>
              <a:rPr lang="en-US"/>
              <a:t>to your country </a:t>
            </a:r>
            <a:endParaRPr lang="cs-CZ"/>
          </a:p>
        </p:txBody>
      </p:sp>
      <p:pic>
        <p:nvPicPr>
          <p:cNvPr id="3" name="Picture 1">
            <a:extLst>
              <a:ext uri="{FF2B5EF4-FFF2-40B4-BE49-F238E27FC236}">
                <a16:creationId xmlns:a16="http://schemas.microsoft.com/office/drawing/2014/main" id="{09D732A5-2924-4A06-B107-297A379482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9551" y="1659394"/>
            <a:ext cx="3798879" cy="4082378"/>
          </a:xfrm>
          <a:prstGeom prst="rect">
            <a:avLst/>
          </a:prstGeom>
        </p:spPr>
      </p:pic>
      <p:sp>
        <p:nvSpPr>
          <p:cNvPr id="8" name="Text 1">
            <a:extLst>
              <a:ext uri="{FF2B5EF4-FFF2-40B4-BE49-F238E27FC236}">
                <a16:creationId xmlns:a16="http://schemas.microsoft.com/office/drawing/2014/main" id="{A5E76C16-DA8C-452B-93C7-030EE099415A}"/>
              </a:ext>
            </a:extLst>
          </p:cNvPr>
          <p:cNvSpPr>
            <a:spLocks noGrp="1"/>
          </p:cNvSpPr>
          <p:nvPr>
            <p:ph type="subTitle" idx="1"/>
          </p:nvPr>
        </p:nvSpPr>
        <p:spPr>
          <a:xfrm>
            <a:off x="4581334" y="4223557"/>
            <a:ext cx="2677339" cy="506805"/>
          </a:xfrm>
        </p:spPr>
        <p:txBody>
          <a:bodyPr>
            <a:noAutofit/>
          </a:bodyPr>
          <a:lstStyle/>
          <a:p>
            <a:r>
              <a:rPr lang="en-US" sz="1600" dirty="0">
                <a:latin typeface="Raleway" panose="020B0503030101060003" pitchFamily="34" charset="0"/>
              </a:rPr>
              <a:t>because your </a:t>
            </a:r>
            <a:r>
              <a:rPr lang="en-US" sz="1600" b="1" dirty="0">
                <a:latin typeface="Raleway" panose="020B0503030101060003" pitchFamily="34" charset="0"/>
              </a:rPr>
              <a:t>freedom</a:t>
            </a:r>
            <a:r>
              <a:rPr lang="en-US" sz="1600" dirty="0">
                <a:latin typeface="Raleway" panose="020B0503030101060003" pitchFamily="34" charset="0"/>
              </a:rPr>
              <a:t> </a:t>
            </a:r>
            <a:r>
              <a:rPr lang="en-US" sz="1600" b="1" dirty="0">
                <a:latin typeface="Raleway" panose="020B0503030101060003" pitchFamily="34" charset="0"/>
              </a:rPr>
              <a:t>will be threatened</a:t>
            </a:r>
            <a:endParaRPr lang="cs-CZ" sz="1600" b="1" dirty="0">
              <a:latin typeface="Raleway" panose="020B0503030101060003" pitchFamily="34" charset="0"/>
            </a:endParaRPr>
          </a:p>
        </p:txBody>
      </p:sp>
      <p:pic>
        <p:nvPicPr>
          <p:cNvPr id="5" name="06">
            <a:hlinkClick r:id="" action="ppaction://media"/>
            <a:extLst>
              <a:ext uri="{FF2B5EF4-FFF2-40B4-BE49-F238E27FC236}">
                <a16:creationId xmlns:a16="http://schemas.microsoft.com/office/drawing/2014/main" id="{25ABE641-5E82-BED6-D398-A797039F867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19086" y="4510233"/>
            <a:ext cx="347662" cy="347663"/>
          </a:xfrm>
          <a:prstGeom prst="rect">
            <a:avLst/>
          </a:prstGeom>
        </p:spPr>
      </p:pic>
      <p:pic>
        <p:nvPicPr>
          <p:cNvPr id="2" name="Bach-—-Prelude-in-C-(theme-ver.)_AdobeStock_501349562_preview">
            <a:hlinkClick r:id="" action="ppaction://media"/>
            <a:extLst>
              <a:ext uri="{FF2B5EF4-FFF2-40B4-BE49-F238E27FC236}">
                <a16:creationId xmlns:a16="http://schemas.microsoft.com/office/drawing/2014/main" id="{A4249FD5-6147-7EF4-1660-6F4CC6582C9B}"/>
              </a:ext>
            </a:extLst>
          </p:cNvPr>
          <p:cNvPicPr>
            <a:picLocks noChangeAspect="1"/>
          </p:cNvPicPr>
          <p:nvPr>
            <a:audioFile r:link="rId3"/>
            <p:extLst>
              <p:ext uri="{DAA4B4D4-6D71-4841-9C94-3DE7FCFB9230}">
                <p14:media xmlns:p14="http://schemas.microsoft.com/office/powerpoint/2010/main" r:embed="rId4">
                  <p14:trim end="8105"/>
                </p14:media>
              </p:ext>
            </p:extLst>
          </p:nvPr>
        </p:nvPicPr>
        <p:blipFill>
          <a:blip r:embed="rId9"/>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1006417734"/>
      </p:ext>
    </p:extLst>
  </p:cSld>
  <p:clrMapOvr>
    <a:masterClrMapping/>
  </p:clrMapOvr>
  <mc:AlternateContent xmlns:mc="http://schemas.openxmlformats.org/markup-compatibility/2006" xmlns:p14="http://schemas.microsoft.com/office/powerpoint/2010/main">
    <mc:Choice Requires="p14">
      <p:transition p14:dur="10" advClick="0" advTm="4000">
        <p:fade/>
      </p:transition>
    </mc:Choice>
    <mc:Fallback xmlns="">
      <p:transition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00" fill="hold"/>
                                        <p:tgtEl>
                                          <p:spTgt spid="5"/>
                                        </p:tgtEl>
                                      </p:cBhvr>
                                    </p:cmd>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2800"/>
                                        <p:tgtEl>
                                          <p:spTgt spid="3"/>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2000"/>
                                        <p:tgtEl>
                                          <p:spTgt spid="8">
                                            <p:txEl>
                                              <p:pRg st="0" end="0"/>
                                            </p:txEl>
                                          </p:spTgt>
                                        </p:tgtEl>
                                      </p:cBhvr>
                                    </p:animEffect>
                                  </p:childTnLst>
                                </p:cTn>
                              </p:par>
                              <p:par>
                                <p:cTn id="13" presetID="10" presetClass="entr" presetSubtype="0" fill="hold" nodeType="withEffect">
                                  <p:stCondLst>
                                    <p:cond delay="20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par>
                                <p:cTn id="16" presetID="23"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2000" fill="hold"/>
                                        <p:tgtEl>
                                          <p:spTgt spid="6"/>
                                        </p:tgtEl>
                                        <p:attrNameLst>
                                          <p:attrName>ppt_w</p:attrName>
                                        </p:attrNameLst>
                                      </p:cBhvr>
                                      <p:tavLst>
                                        <p:tav tm="0">
                                          <p:val>
                                            <p:fltVal val="0"/>
                                          </p:val>
                                        </p:tav>
                                        <p:tav tm="100000">
                                          <p:val>
                                            <p:strVal val="#ppt_w"/>
                                          </p:val>
                                        </p:tav>
                                      </p:tavLst>
                                    </p:anim>
                                    <p:anim calcmode="lin" valueType="num">
                                      <p:cBhvr>
                                        <p:cTn id="19" dur="20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0" fill="hold" display="0">
                  <p:stCondLst>
                    <p:cond delay="indefinite"/>
                  </p:stCondLst>
                  <p:endCondLst>
                    <p:cond evt="onStopAudio" delay="0">
                      <p:tgtEl>
                        <p:sldTgt/>
                      </p:tgtEl>
                    </p:cond>
                  </p:endCondLst>
                </p:cTn>
                <p:tgtEl>
                  <p:spTgt spid="5"/>
                </p:tgtEl>
              </p:cMediaNode>
            </p:audio>
            <p:audio>
              <p:cMediaNode vol="3030" numSld="999" showWhenStopped="0">
                <p:cTn id="21" repeatCount="indefinite" fill="hold" display="0">
                  <p:stCondLst>
                    <p:cond delay="indefinite"/>
                  </p:stCondLst>
                  <p:endCondLst>
                    <p:cond evt="onStopAudio" delay="0">
                      <p:tgtEl>
                        <p:sldTgt/>
                      </p:tgtEl>
                    </p:cond>
                  </p:endCondLst>
                </p:cTn>
                <p:tgtEl>
                  <p:spTgt spid="2"/>
                </p:tgtEl>
              </p:cMediaNode>
            </p:audio>
          </p:childTnLst>
        </p:cTn>
      </p:par>
    </p:tnLst>
    <p:bldLst>
      <p:bldP spid="8"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a:extLst>
              <a:ext uri="{FF2B5EF4-FFF2-40B4-BE49-F238E27FC236}">
                <a16:creationId xmlns:a16="http://schemas.microsoft.com/office/drawing/2014/main" id="{56D57826-1173-41CD-BFF1-51726C08AF59}"/>
              </a:ext>
            </a:extLst>
          </p:cNvPr>
          <p:cNvSpPr>
            <a:spLocks noGrp="1"/>
          </p:cNvSpPr>
          <p:nvPr>
            <p:ph type="subTitle" idx="1"/>
          </p:nvPr>
        </p:nvSpPr>
        <p:spPr>
          <a:xfrm>
            <a:off x="655638" y="4091526"/>
            <a:ext cx="8318762" cy="781982"/>
          </a:xfrm>
        </p:spPr>
        <p:txBody>
          <a:bodyPr>
            <a:normAutofit/>
          </a:bodyPr>
          <a:lstStyle/>
          <a:p>
            <a:r>
              <a:rPr lang="en-GB" sz="1600" dirty="0">
                <a:latin typeface="Raleway" panose="020B0503030101060003" pitchFamily="34" charset="0"/>
              </a:rPr>
              <a:t>You </a:t>
            </a:r>
            <a:r>
              <a:rPr lang="en-GB" sz="1600" b="1" dirty="0">
                <a:solidFill>
                  <a:srgbClr val="24234C"/>
                </a:solidFill>
                <a:latin typeface="Raleway" panose="020B0503030101060003" pitchFamily="34" charset="0"/>
              </a:rPr>
              <a:t>do</a:t>
            </a:r>
            <a:r>
              <a:rPr lang="cs-CZ" sz="1600" b="1" dirty="0">
                <a:solidFill>
                  <a:srgbClr val="24234C"/>
                </a:solidFill>
                <a:latin typeface="Raleway" panose="020B0503030101060003" pitchFamily="34" charset="0"/>
              </a:rPr>
              <a:t> not</a:t>
            </a:r>
            <a:r>
              <a:rPr lang="en-GB" sz="1600" b="1" dirty="0">
                <a:solidFill>
                  <a:srgbClr val="24234C"/>
                </a:solidFill>
                <a:latin typeface="Raleway" panose="020B0503030101060003" pitchFamily="34" charset="0"/>
              </a:rPr>
              <a:t> feel well</a:t>
            </a:r>
            <a:r>
              <a:rPr lang="en-GB" sz="1600" dirty="0">
                <a:latin typeface="Raleway" panose="020B0503030101060003" pitchFamily="34" charset="0"/>
              </a:rPr>
              <a:t>, you are </a:t>
            </a:r>
            <a:r>
              <a:rPr lang="en-GB" sz="1600" b="1" dirty="0">
                <a:solidFill>
                  <a:srgbClr val="24234C"/>
                </a:solidFill>
                <a:latin typeface="Raleway" panose="020B0503030101060003" pitchFamily="34" charset="0"/>
              </a:rPr>
              <a:t>injured</a:t>
            </a:r>
            <a:r>
              <a:rPr lang="en-GB" sz="1600" b="1" dirty="0">
                <a:solidFill>
                  <a:srgbClr val="E0B002"/>
                </a:solidFill>
                <a:latin typeface="Raleway" panose="020B0503030101060003" pitchFamily="34" charset="0"/>
              </a:rPr>
              <a:t> </a:t>
            </a:r>
            <a:r>
              <a:rPr lang="en-GB" sz="1600" dirty="0">
                <a:latin typeface="Raleway" panose="020B0503030101060003" pitchFamily="34" charset="0"/>
              </a:rPr>
              <a:t>or need </a:t>
            </a:r>
            <a:r>
              <a:rPr lang="en-GB" sz="1600" b="1" dirty="0">
                <a:solidFill>
                  <a:srgbClr val="24234C"/>
                </a:solidFill>
                <a:latin typeface="Raleway" panose="020B0503030101060003" pitchFamily="34" charset="0"/>
              </a:rPr>
              <a:t>urgent medical assistance.</a:t>
            </a:r>
          </a:p>
        </p:txBody>
      </p:sp>
      <p:sp>
        <p:nvSpPr>
          <p:cNvPr id="12" name="Title 1">
            <a:extLst>
              <a:ext uri="{FF2B5EF4-FFF2-40B4-BE49-F238E27FC236}">
                <a16:creationId xmlns:a16="http://schemas.microsoft.com/office/drawing/2014/main" id="{ACD12A5B-B660-4AE5-8510-287392267922}"/>
              </a:ext>
            </a:extLst>
          </p:cNvPr>
          <p:cNvSpPr txBox="1">
            <a:spLocks/>
          </p:cNvSpPr>
          <p:nvPr/>
        </p:nvSpPr>
        <p:spPr>
          <a:xfrm>
            <a:off x="655638" y="376238"/>
            <a:ext cx="4225962" cy="1079477"/>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025" b="1" kern="1200" cap="all" baseline="0">
                <a:solidFill>
                  <a:schemeClr val="tx1"/>
                </a:solidFill>
                <a:latin typeface="+mn-lt"/>
                <a:ea typeface="+mj-ea"/>
                <a:cs typeface="+mj-cs"/>
              </a:defRPr>
            </a:lvl1pPr>
          </a:lstStyle>
          <a:p>
            <a:r>
              <a:rPr lang="en-US" sz="2800">
                <a:latin typeface="Raleway" panose="020B0503030101060003" pitchFamily="34" charset="0"/>
              </a:rPr>
              <a:t>Also let the</a:t>
            </a:r>
            <a:r>
              <a:rPr lang="cs-CZ" sz="2800">
                <a:latin typeface="Raleway" panose="020B0503030101060003" pitchFamily="34" charset="0"/>
              </a:rPr>
              <a:t> </a:t>
            </a:r>
            <a:r>
              <a:rPr lang="en-US" sz="2800">
                <a:latin typeface="Raleway" panose="020B0503030101060003" pitchFamily="34" charset="0"/>
              </a:rPr>
              <a:t>Authorities know if:</a:t>
            </a:r>
            <a:endParaRPr lang="cs-CZ" sz="2800">
              <a:solidFill>
                <a:schemeClr val="bg2"/>
              </a:solidFill>
              <a:latin typeface="Raleway" panose="020B0503030101060003" pitchFamily="34" charset="0"/>
            </a:endParaRPr>
          </a:p>
        </p:txBody>
      </p:sp>
      <p:pic>
        <p:nvPicPr>
          <p:cNvPr id="5" name="Picture 1">
            <a:extLst>
              <a:ext uri="{FF2B5EF4-FFF2-40B4-BE49-F238E27FC236}">
                <a16:creationId xmlns:a16="http://schemas.microsoft.com/office/drawing/2014/main" id="{99D2F9BF-7576-43D1-B11D-73C2A00457B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48545" y="1569510"/>
            <a:ext cx="2415151" cy="2408221"/>
          </a:xfrm>
          <a:prstGeom prst="rect">
            <a:avLst/>
          </a:prstGeom>
        </p:spPr>
      </p:pic>
      <p:pic>
        <p:nvPicPr>
          <p:cNvPr id="2" name="51">
            <a:hlinkClick r:id="" action="ppaction://media"/>
            <a:extLst>
              <a:ext uri="{FF2B5EF4-FFF2-40B4-BE49-F238E27FC236}">
                <a16:creationId xmlns:a16="http://schemas.microsoft.com/office/drawing/2014/main" id="{B7EFBB48-559D-3F3E-A0E6-68669C84A2E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06484" y="3248642"/>
            <a:ext cx="347662" cy="347663"/>
          </a:xfrm>
          <a:prstGeom prst="rect">
            <a:avLst/>
          </a:prstGeom>
        </p:spPr>
      </p:pic>
      <p:pic>
        <p:nvPicPr>
          <p:cNvPr id="4" name="52">
            <a:hlinkClick r:id="" action="ppaction://media"/>
            <a:extLst>
              <a:ext uri="{FF2B5EF4-FFF2-40B4-BE49-F238E27FC236}">
                <a16:creationId xmlns:a16="http://schemas.microsoft.com/office/drawing/2014/main" id="{8EE02EFB-2F9C-06D9-1F8E-A5BD71C34574}"/>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206484" y="3663617"/>
            <a:ext cx="347662" cy="347663"/>
          </a:xfrm>
          <a:prstGeom prst="rect">
            <a:avLst/>
          </a:prstGeom>
        </p:spPr>
      </p:pic>
      <p:pic>
        <p:nvPicPr>
          <p:cNvPr id="6" name="53">
            <a:hlinkClick r:id="" action="ppaction://media"/>
            <a:extLst>
              <a:ext uri="{FF2B5EF4-FFF2-40B4-BE49-F238E27FC236}">
                <a16:creationId xmlns:a16="http://schemas.microsoft.com/office/drawing/2014/main" id="{AE2364EC-5731-2C54-DC3D-8151242375A5}"/>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206484" y="4091818"/>
            <a:ext cx="347662" cy="347662"/>
          </a:xfrm>
          <a:prstGeom prst="rect">
            <a:avLst/>
          </a:prstGeom>
        </p:spPr>
      </p:pic>
      <p:pic>
        <p:nvPicPr>
          <p:cNvPr id="7" name="Bach-—-Prelude-in-C-(theme-ver.)_AdobeStock_501349562_preview">
            <a:hlinkClick r:id="" action="ppaction://media"/>
            <a:extLst>
              <a:ext uri="{FF2B5EF4-FFF2-40B4-BE49-F238E27FC236}">
                <a16:creationId xmlns:a16="http://schemas.microsoft.com/office/drawing/2014/main" id="{F2C66421-B03F-58B9-7D55-E886B0165BA9}"/>
              </a:ext>
            </a:extLst>
          </p:cNvPr>
          <p:cNvPicPr>
            <a:picLocks noChangeAspect="1"/>
          </p:cNvPicPr>
          <p:nvPr>
            <a:audioFile r:link="rId7"/>
            <p:extLst>
              <p:ext uri="{DAA4B4D4-6D71-4841-9C94-3DE7FCFB9230}">
                <p14:media xmlns:p14="http://schemas.microsoft.com/office/powerpoint/2010/main" r:embed="rId8">
                  <p14:trim end="8105"/>
                </p14:media>
              </p:ext>
            </p:extLst>
          </p:nvPr>
        </p:nvPicPr>
        <p:blipFill>
          <a:blip r:embed="rId11"/>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3582313825"/>
      </p:ext>
    </p:extLst>
  </p:cSld>
  <p:clrMapOvr>
    <a:masterClrMapping/>
  </p:clrMapOvr>
  <p:transition advClick="0" advTm="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15" fill="hold"/>
                                        <p:tgtEl>
                                          <p:spTgt spid="2"/>
                                        </p:tgtEl>
                                      </p:cBhvr>
                                    </p:cmd>
                                  </p:childTnLst>
                                </p:cTn>
                              </p:par>
                            </p:childTnLst>
                          </p:cTn>
                        </p:par>
                        <p:par>
                          <p:cTn id="7" fill="hold">
                            <p:stCondLst>
                              <p:cond delay="1415"/>
                            </p:stCondLst>
                            <p:childTnLst>
                              <p:par>
                                <p:cTn id="8" presetID="1" presetClass="mediacall" presetSubtype="0" fill="hold" nodeType="afterEffect">
                                  <p:stCondLst>
                                    <p:cond delay="0"/>
                                  </p:stCondLst>
                                  <p:childTnLst>
                                    <p:cmd type="call" cmd="playFrom(0.0)">
                                      <p:cBhvr>
                                        <p:cTn id="9" dur="1057" fill="hold"/>
                                        <p:tgtEl>
                                          <p:spTgt spid="4"/>
                                        </p:tgtEl>
                                      </p:cBhvr>
                                    </p:cmd>
                                  </p:childTnLst>
                                </p:cTn>
                              </p:par>
                            </p:childTnLst>
                          </p:cTn>
                        </p:par>
                        <p:par>
                          <p:cTn id="10" fill="hold">
                            <p:stCondLst>
                              <p:cond delay="2472"/>
                            </p:stCondLst>
                            <p:childTnLst>
                              <p:par>
                                <p:cTn id="11" presetID="1" presetClass="mediacall" presetSubtype="0" fill="hold" nodeType="afterEffect">
                                  <p:stCondLst>
                                    <p:cond delay="0"/>
                                  </p:stCondLst>
                                  <p:childTnLst>
                                    <p:cmd type="call" cmd="playFrom(0.0)">
                                      <p:cBhvr>
                                        <p:cTn id="12" dur="28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3" fill="hold" display="0">
                  <p:stCondLst>
                    <p:cond delay="indefinite"/>
                  </p:stCondLst>
                  <p:endCondLst>
                    <p:cond evt="onStopAudio" delay="0">
                      <p:tgtEl>
                        <p:sldTgt/>
                      </p:tgtEl>
                    </p:cond>
                  </p:endCondLst>
                </p:cTn>
                <p:tgtEl>
                  <p:spTgt spid="2"/>
                </p:tgtEl>
              </p:cMediaNode>
            </p:audio>
            <p:audio>
              <p:cMediaNode vol="100000">
                <p:cTn id="14" fill="hold" display="0">
                  <p:stCondLst>
                    <p:cond delay="indefinite"/>
                  </p:stCondLst>
                  <p:endCondLst>
                    <p:cond evt="onStopAudio" delay="0">
                      <p:tgtEl>
                        <p:sldTgt/>
                      </p:tgtEl>
                    </p:cond>
                  </p:endCondLst>
                </p:cTn>
                <p:tgtEl>
                  <p:spTgt spid="4"/>
                </p:tgtEl>
              </p:cMediaNode>
            </p:audio>
            <p:audio>
              <p:cMediaNode vol="100000">
                <p:cTn id="15" fill="hold" display="0">
                  <p:stCondLst>
                    <p:cond delay="indefinite"/>
                  </p:stCondLst>
                  <p:endCondLst>
                    <p:cond evt="onStopAudio" delay="0">
                      <p:tgtEl>
                        <p:sldTgt/>
                      </p:tgtEl>
                    </p:cond>
                  </p:endCondLst>
                </p:cTn>
                <p:tgtEl>
                  <p:spTgt spid="6"/>
                </p:tgtEl>
              </p:cMediaNode>
            </p:audio>
            <p:audio>
              <p:cMediaNode vol="3030" numSld="999" showWhenStopped="0">
                <p:cTn id="16"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9F2F4EBE-B0D6-4679-B740-6F4D1BE263F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601503" y="1745350"/>
            <a:ext cx="2200971" cy="2200971"/>
          </a:xfrm>
          <a:prstGeom prst="rect">
            <a:avLst/>
          </a:prstGeom>
        </p:spPr>
      </p:pic>
      <p:sp>
        <p:nvSpPr>
          <p:cNvPr id="9" name="Text 2">
            <a:extLst>
              <a:ext uri="{FF2B5EF4-FFF2-40B4-BE49-F238E27FC236}">
                <a16:creationId xmlns:a16="http://schemas.microsoft.com/office/drawing/2014/main" id="{D625E3DD-DB7B-4854-B3DE-8381135AC950}"/>
              </a:ext>
            </a:extLst>
          </p:cNvPr>
          <p:cNvSpPr>
            <a:spLocks noGrp="1"/>
          </p:cNvSpPr>
          <p:nvPr>
            <p:ph type="subTitle" idx="1"/>
          </p:nvPr>
        </p:nvSpPr>
        <p:spPr>
          <a:xfrm>
            <a:off x="655638" y="4197768"/>
            <a:ext cx="8614395" cy="675740"/>
          </a:xfrm>
        </p:spPr>
        <p:txBody>
          <a:bodyPr>
            <a:normAutofit/>
          </a:bodyPr>
          <a:lstStyle/>
          <a:p>
            <a:r>
              <a:rPr lang="en-GB" sz="1600">
                <a:latin typeface="Raleway" panose="020B0503030101060003" pitchFamily="34" charset="0"/>
              </a:rPr>
              <a:t>You are </a:t>
            </a:r>
            <a:r>
              <a:rPr lang="en-GB" sz="1600" b="1">
                <a:solidFill>
                  <a:srgbClr val="24234C"/>
                </a:solidFill>
                <a:latin typeface="Raleway" panose="020B0503030101060003" pitchFamily="34" charset="0"/>
              </a:rPr>
              <a:t>pregnant.</a:t>
            </a:r>
          </a:p>
        </p:txBody>
      </p:sp>
      <p:sp>
        <p:nvSpPr>
          <p:cNvPr id="19" name="Text 1">
            <a:extLst>
              <a:ext uri="{FF2B5EF4-FFF2-40B4-BE49-F238E27FC236}">
                <a16:creationId xmlns:a16="http://schemas.microsoft.com/office/drawing/2014/main" id="{F3EC7FA1-7A6D-4BDD-9ED8-E02A3B1F0E17}"/>
              </a:ext>
            </a:extLst>
          </p:cNvPr>
          <p:cNvSpPr txBox="1">
            <a:spLocks/>
          </p:cNvSpPr>
          <p:nvPr/>
        </p:nvSpPr>
        <p:spPr>
          <a:xfrm>
            <a:off x="6600840" y="186708"/>
            <a:ext cx="2311808" cy="1079476"/>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pPr>
              <a:lnSpc>
                <a:spcPct val="100000"/>
              </a:lnSpc>
            </a:pPr>
            <a:r>
              <a:rPr lang="en-GB" sz="1200" dirty="0">
                <a:latin typeface="Raleway" panose="020B0503030101060003" pitchFamily="34" charset="0"/>
              </a:rPr>
              <a:t>You do</a:t>
            </a:r>
            <a:r>
              <a:rPr lang="cs-CZ" sz="1200" dirty="0">
                <a:latin typeface="Raleway" panose="020B0503030101060003" pitchFamily="34" charset="0"/>
              </a:rPr>
              <a:t> not</a:t>
            </a:r>
            <a:r>
              <a:rPr lang="en-GB" sz="1200" dirty="0">
                <a:latin typeface="Raleway" panose="020B0503030101060003" pitchFamily="34" charset="0"/>
              </a:rPr>
              <a:t> feel well, you are injured or need urgent medical assistance.</a:t>
            </a:r>
          </a:p>
        </p:txBody>
      </p:sp>
      <p:pic>
        <p:nvPicPr>
          <p:cNvPr id="7" name="Picture 1">
            <a:extLst>
              <a:ext uri="{FF2B5EF4-FFF2-40B4-BE49-F238E27FC236}">
                <a16:creationId xmlns:a16="http://schemas.microsoft.com/office/drawing/2014/main" id="{687148B7-D968-4D86-A85D-33368F0E1E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04521" y="537666"/>
            <a:ext cx="920690" cy="918048"/>
          </a:xfrm>
          <a:prstGeom prst="rect">
            <a:avLst/>
          </a:prstGeom>
        </p:spPr>
      </p:pic>
      <p:sp>
        <p:nvSpPr>
          <p:cNvPr id="10" name="Title 1">
            <a:extLst>
              <a:ext uri="{FF2B5EF4-FFF2-40B4-BE49-F238E27FC236}">
                <a16:creationId xmlns:a16="http://schemas.microsoft.com/office/drawing/2014/main" id="{FAF8CC74-C66F-9321-C382-3A50DA795D37}"/>
              </a:ext>
            </a:extLst>
          </p:cNvPr>
          <p:cNvSpPr txBox="1">
            <a:spLocks/>
          </p:cNvSpPr>
          <p:nvPr/>
        </p:nvSpPr>
        <p:spPr>
          <a:xfrm>
            <a:off x="655638" y="376238"/>
            <a:ext cx="4225962" cy="1079477"/>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025" b="1" kern="1200" cap="all" baseline="0">
                <a:solidFill>
                  <a:schemeClr val="tx1"/>
                </a:solidFill>
                <a:latin typeface="+mn-lt"/>
                <a:ea typeface="+mj-ea"/>
                <a:cs typeface="+mj-cs"/>
              </a:defRPr>
            </a:lvl1pPr>
          </a:lstStyle>
          <a:p>
            <a:r>
              <a:rPr lang="en-US" sz="2800">
                <a:latin typeface="Raleway" panose="020B0503030101060003" pitchFamily="34" charset="0"/>
              </a:rPr>
              <a:t>Also let the</a:t>
            </a:r>
            <a:r>
              <a:rPr lang="cs-CZ" sz="2800">
                <a:latin typeface="Raleway" panose="020B0503030101060003" pitchFamily="34" charset="0"/>
              </a:rPr>
              <a:t> </a:t>
            </a:r>
            <a:r>
              <a:rPr lang="en-US" sz="2800">
                <a:latin typeface="Raleway" panose="020B0503030101060003" pitchFamily="34" charset="0"/>
              </a:rPr>
              <a:t>Authorities know if:</a:t>
            </a:r>
            <a:endParaRPr lang="cs-CZ" sz="2800">
              <a:solidFill>
                <a:schemeClr val="bg2"/>
              </a:solidFill>
              <a:latin typeface="Raleway" panose="020B0503030101060003" pitchFamily="34" charset="0"/>
            </a:endParaRPr>
          </a:p>
        </p:txBody>
      </p:sp>
      <p:pic>
        <p:nvPicPr>
          <p:cNvPr id="2" name="54">
            <a:hlinkClick r:id="" action="ppaction://media"/>
            <a:extLst>
              <a:ext uri="{FF2B5EF4-FFF2-40B4-BE49-F238E27FC236}">
                <a16:creationId xmlns:a16="http://schemas.microsoft.com/office/drawing/2014/main" id="{B9FCE71A-DD34-382F-8634-392A0F6595B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199600" y="3332684"/>
            <a:ext cx="347662" cy="347663"/>
          </a:xfrm>
          <a:prstGeom prst="rect">
            <a:avLst/>
          </a:prstGeom>
        </p:spPr>
      </p:pic>
      <p:pic>
        <p:nvPicPr>
          <p:cNvPr id="3" name="Bach-—-Prelude-in-C-(theme-ver.)_AdobeStock_501349562_preview">
            <a:hlinkClick r:id="" action="ppaction://media"/>
            <a:extLst>
              <a:ext uri="{FF2B5EF4-FFF2-40B4-BE49-F238E27FC236}">
                <a16:creationId xmlns:a16="http://schemas.microsoft.com/office/drawing/2014/main" id="{B71DED61-E9D3-8E66-BDF8-6D74AD6F4369}"/>
              </a:ext>
            </a:extLst>
          </p:cNvPr>
          <p:cNvPicPr>
            <a:picLocks noChangeAspect="1"/>
          </p:cNvPicPr>
          <p:nvPr>
            <a:audioFile r:link="rId3"/>
            <p:extLst>
              <p:ext uri="{DAA4B4D4-6D71-4841-9C94-3DE7FCFB9230}">
                <p14:media xmlns:p14="http://schemas.microsoft.com/office/powerpoint/2010/main" r:embed="rId4">
                  <p14:trim end="8105"/>
                </p14:media>
              </p:ext>
            </p:extLst>
          </p:nvPr>
        </p:nvPicPr>
        <p:blipFill>
          <a:blip r:embed="rId8"/>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2935127329"/>
      </p:ext>
    </p:extLst>
  </p:cSld>
  <p:clrMapOvr>
    <a:masterClrMapping/>
  </p:clrMapOvr>
  <p:transition advClick="0" advTm="23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audio>
              <p:cMediaNode vol="3030" numSld="999" showWhenStopped="0">
                <p:cTn id="8"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a:extLst>
              <a:ext uri="{FF2B5EF4-FFF2-40B4-BE49-F238E27FC236}">
                <a16:creationId xmlns:a16="http://schemas.microsoft.com/office/drawing/2014/main" id="{492DCEBB-82EF-43D0-93E6-D1712C85594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474917" y="1783844"/>
            <a:ext cx="2316485" cy="2322580"/>
          </a:xfrm>
          <a:prstGeom prst="rect">
            <a:avLst/>
          </a:prstGeom>
        </p:spPr>
      </p:pic>
      <p:sp>
        <p:nvSpPr>
          <p:cNvPr id="12" name="Text 3">
            <a:extLst>
              <a:ext uri="{FF2B5EF4-FFF2-40B4-BE49-F238E27FC236}">
                <a16:creationId xmlns:a16="http://schemas.microsoft.com/office/drawing/2014/main" id="{54BE5D16-A8E3-4F7E-A911-580A6FC84117}"/>
              </a:ext>
            </a:extLst>
          </p:cNvPr>
          <p:cNvSpPr txBox="1">
            <a:spLocks/>
          </p:cNvSpPr>
          <p:nvPr/>
        </p:nvSpPr>
        <p:spPr>
          <a:xfrm>
            <a:off x="655638" y="4197768"/>
            <a:ext cx="8614395" cy="675740"/>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r>
              <a:rPr lang="en-GB" sz="1600" dirty="0">
                <a:latin typeface="Raleway" panose="020B0503030101060003" pitchFamily="34" charset="0"/>
              </a:rPr>
              <a:t>You have a </a:t>
            </a:r>
            <a:r>
              <a:rPr lang="en-GB" sz="1600" b="1" dirty="0">
                <a:solidFill>
                  <a:srgbClr val="24234C"/>
                </a:solidFill>
                <a:latin typeface="Raleway" panose="020B0503030101060003" pitchFamily="34" charset="0"/>
              </a:rPr>
              <a:t>disability</a:t>
            </a:r>
            <a:r>
              <a:rPr lang="en-GB" sz="1600" dirty="0">
                <a:latin typeface="Raleway" panose="020B0503030101060003" pitchFamily="34" charset="0"/>
              </a:rPr>
              <a:t> or other </a:t>
            </a:r>
            <a:r>
              <a:rPr lang="en-GB" sz="1600" b="1" dirty="0">
                <a:solidFill>
                  <a:srgbClr val="24234C"/>
                </a:solidFill>
                <a:latin typeface="Raleway" panose="020B0503030101060003" pitchFamily="34" charset="0"/>
              </a:rPr>
              <a:t>health issue.</a:t>
            </a:r>
          </a:p>
        </p:txBody>
      </p:sp>
      <p:pic>
        <p:nvPicPr>
          <p:cNvPr id="23" name="Picture 2">
            <a:extLst>
              <a:ext uri="{FF2B5EF4-FFF2-40B4-BE49-F238E27FC236}">
                <a16:creationId xmlns:a16="http://schemas.microsoft.com/office/drawing/2014/main" id="{34123399-E321-4556-BB76-AC911E0490AE}"/>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p:blipFill>
        <p:spPr>
          <a:xfrm>
            <a:off x="5535130" y="1642081"/>
            <a:ext cx="864178" cy="864178"/>
          </a:xfrm>
          <a:prstGeom prst="rect">
            <a:avLst/>
          </a:prstGeom>
        </p:spPr>
      </p:pic>
      <p:sp>
        <p:nvSpPr>
          <p:cNvPr id="18" name="Text 2">
            <a:extLst>
              <a:ext uri="{FF2B5EF4-FFF2-40B4-BE49-F238E27FC236}">
                <a16:creationId xmlns:a16="http://schemas.microsoft.com/office/drawing/2014/main" id="{DC4D2E7E-7A29-4003-97E3-9F1249B0B6D5}"/>
              </a:ext>
            </a:extLst>
          </p:cNvPr>
          <p:cNvSpPr>
            <a:spLocks noGrp="1"/>
          </p:cNvSpPr>
          <p:nvPr>
            <p:ph type="subTitle" idx="1"/>
          </p:nvPr>
        </p:nvSpPr>
        <p:spPr>
          <a:xfrm>
            <a:off x="6631851" y="1796524"/>
            <a:ext cx="2256438" cy="355054"/>
          </a:xfrm>
        </p:spPr>
        <p:txBody>
          <a:bodyPr>
            <a:normAutofit/>
          </a:bodyPr>
          <a:lstStyle/>
          <a:p>
            <a:pPr>
              <a:lnSpc>
                <a:spcPct val="100000"/>
              </a:lnSpc>
            </a:pPr>
            <a:r>
              <a:rPr lang="en-GB" sz="1200" dirty="0">
                <a:latin typeface="Raleway" panose="020B0503030101060003" pitchFamily="34" charset="0"/>
              </a:rPr>
              <a:t>You are pregnant.</a:t>
            </a:r>
          </a:p>
        </p:txBody>
      </p:sp>
      <p:pic>
        <p:nvPicPr>
          <p:cNvPr id="9" name="Picture 1">
            <a:extLst>
              <a:ext uri="{FF2B5EF4-FFF2-40B4-BE49-F238E27FC236}">
                <a16:creationId xmlns:a16="http://schemas.microsoft.com/office/drawing/2014/main" id="{5BD5AE1C-2263-1186-0C10-3E9A247255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04521" y="537666"/>
            <a:ext cx="920690" cy="918048"/>
          </a:xfrm>
          <a:prstGeom prst="rect">
            <a:avLst/>
          </a:prstGeom>
        </p:spPr>
      </p:pic>
      <p:sp>
        <p:nvSpPr>
          <p:cNvPr id="10" name="Title 1">
            <a:extLst>
              <a:ext uri="{FF2B5EF4-FFF2-40B4-BE49-F238E27FC236}">
                <a16:creationId xmlns:a16="http://schemas.microsoft.com/office/drawing/2014/main" id="{BEEE97CB-02FF-ED6C-6BAB-C99584AF3078}"/>
              </a:ext>
            </a:extLst>
          </p:cNvPr>
          <p:cNvSpPr txBox="1">
            <a:spLocks/>
          </p:cNvSpPr>
          <p:nvPr/>
        </p:nvSpPr>
        <p:spPr>
          <a:xfrm>
            <a:off x="655638" y="376238"/>
            <a:ext cx="4225962" cy="1079477"/>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025" b="1" kern="1200" cap="all" baseline="0">
                <a:solidFill>
                  <a:schemeClr val="tx1"/>
                </a:solidFill>
                <a:latin typeface="+mn-lt"/>
                <a:ea typeface="+mj-ea"/>
                <a:cs typeface="+mj-cs"/>
              </a:defRPr>
            </a:lvl1pPr>
          </a:lstStyle>
          <a:p>
            <a:r>
              <a:rPr lang="en-US" sz="2800">
                <a:latin typeface="Raleway" panose="020B0503030101060003" pitchFamily="34" charset="0"/>
              </a:rPr>
              <a:t>Also let the</a:t>
            </a:r>
            <a:r>
              <a:rPr lang="cs-CZ" sz="2800">
                <a:latin typeface="Raleway" panose="020B0503030101060003" pitchFamily="34" charset="0"/>
              </a:rPr>
              <a:t> </a:t>
            </a:r>
            <a:r>
              <a:rPr lang="en-US" sz="2800">
                <a:latin typeface="Raleway" panose="020B0503030101060003" pitchFamily="34" charset="0"/>
              </a:rPr>
              <a:t>Authorities know if:</a:t>
            </a:r>
            <a:endParaRPr lang="cs-CZ" sz="2800">
              <a:solidFill>
                <a:schemeClr val="bg2"/>
              </a:solidFill>
              <a:latin typeface="Raleway" panose="020B0503030101060003" pitchFamily="34" charset="0"/>
            </a:endParaRPr>
          </a:p>
        </p:txBody>
      </p:sp>
      <p:pic>
        <p:nvPicPr>
          <p:cNvPr id="2" name="55">
            <a:hlinkClick r:id="" action="ppaction://media"/>
            <a:extLst>
              <a:ext uri="{FF2B5EF4-FFF2-40B4-BE49-F238E27FC236}">
                <a16:creationId xmlns:a16="http://schemas.microsoft.com/office/drawing/2014/main" id="{A1C17B50-0349-E5B6-10AB-378042527F1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169673" y="3590702"/>
            <a:ext cx="347663" cy="347662"/>
          </a:xfrm>
          <a:prstGeom prst="rect">
            <a:avLst/>
          </a:prstGeom>
        </p:spPr>
      </p:pic>
      <p:sp>
        <p:nvSpPr>
          <p:cNvPr id="3" name="Text 1">
            <a:extLst>
              <a:ext uri="{FF2B5EF4-FFF2-40B4-BE49-F238E27FC236}">
                <a16:creationId xmlns:a16="http://schemas.microsoft.com/office/drawing/2014/main" id="{6AB2AE7D-996F-815D-1BA8-214D20FF51BB}"/>
              </a:ext>
            </a:extLst>
          </p:cNvPr>
          <p:cNvSpPr txBox="1">
            <a:spLocks/>
          </p:cNvSpPr>
          <p:nvPr/>
        </p:nvSpPr>
        <p:spPr>
          <a:xfrm>
            <a:off x="6600840" y="186708"/>
            <a:ext cx="2311808" cy="1079476"/>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pPr>
              <a:lnSpc>
                <a:spcPct val="100000"/>
              </a:lnSpc>
            </a:pPr>
            <a:r>
              <a:rPr lang="en-GB" sz="1200" dirty="0">
                <a:latin typeface="Raleway" panose="020B0503030101060003" pitchFamily="34" charset="0"/>
              </a:rPr>
              <a:t>You do</a:t>
            </a:r>
            <a:r>
              <a:rPr lang="cs-CZ" sz="1200" dirty="0">
                <a:latin typeface="Raleway" panose="020B0503030101060003" pitchFamily="34" charset="0"/>
              </a:rPr>
              <a:t> not</a:t>
            </a:r>
            <a:r>
              <a:rPr lang="en-GB" sz="1200" dirty="0">
                <a:latin typeface="Raleway" panose="020B0503030101060003" pitchFamily="34" charset="0"/>
              </a:rPr>
              <a:t> feel well, you are injured or need urgent medical assistance.</a:t>
            </a:r>
          </a:p>
        </p:txBody>
      </p:sp>
      <p:pic>
        <p:nvPicPr>
          <p:cNvPr id="4" name="Bach-—-Prelude-in-C-(theme-ver.)_AdobeStock_501349562_preview">
            <a:hlinkClick r:id="" action="ppaction://media"/>
            <a:extLst>
              <a:ext uri="{FF2B5EF4-FFF2-40B4-BE49-F238E27FC236}">
                <a16:creationId xmlns:a16="http://schemas.microsoft.com/office/drawing/2014/main" id="{ED36000E-0642-0AD5-854D-F407A34F215B}"/>
              </a:ext>
            </a:extLst>
          </p:cNvPr>
          <p:cNvPicPr>
            <a:picLocks noChangeAspect="1"/>
          </p:cNvPicPr>
          <p:nvPr>
            <a:audioFile r:link="rId3"/>
            <p:extLst>
              <p:ext uri="{DAA4B4D4-6D71-4841-9C94-3DE7FCFB9230}">
                <p14:media xmlns:p14="http://schemas.microsoft.com/office/powerpoint/2010/main" r:embed="rId4">
                  <p14:trim end="8105"/>
                </p14:media>
              </p:ext>
            </p:extLst>
          </p:nvPr>
        </p:nvPicPr>
        <p:blipFill>
          <a:blip r:embed="rId9"/>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3759442675"/>
      </p:ext>
    </p:extLst>
  </p:cSld>
  <p:clrMapOvr>
    <a:masterClrMapping/>
  </p:clrMapOvr>
  <p:transition advClick="0" advTm="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audio>
              <p:cMediaNode vol="3030" numSld="999" showWhenStopped="0">
                <p:cTn id="8"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a:extLst>
              <a:ext uri="{FF2B5EF4-FFF2-40B4-BE49-F238E27FC236}">
                <a16:creationId xmlns:a16="http://schemas.microsoft.com/office/drawing/2014/main" id="{C2DA8855-E4A1-4073-B79D-8818154834B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460545" y="1658406"/>
            <a:ext cx="2219472" cy="2225313"/>
          </a:xfrm>
          <a:prstGeom prst="rect">
            <a:avLst/>
          </a:prstGeom>
        </p:spPr>
      </p:pic>
      <p:sp>
        <p:nvSpPr>
          <p:cNvPr id="17" name="Text 4">
            <a:extLst>
              <a:ext uri="{FF2B5EF4-FFF2-40B4-BE49-F238E27FC236}">
                <a16:creationId xmlns:a16="http://schemas.microsoft.com/office/drawing/2014/main" id="{81B5B6EC-E0D9-45A7-8207-343558D655F6}"/>
              </a:ext>
            </a:extLst>
          </p:cNvPr>
          <p:cNvSpPr>
            <a:spLocks noGrp="1"/>
          </p:cNvSpPr>
          <p:nvPr>
            <p:ph type="subTitle" idx="1"/>
          </p:nvPr>
        </p:nvSpPr>
        <p:spPr>
          <a:xfrm>
            <a:off x="655638" y="4197768"/>
            <a:ext cx="8614395" cy="675740"/>
          </a:xfrm>
        </p:spPr>
        <p:txBody>
          <a:bodyPr>
            <a:normAutofit/>
          </a:bodyPr>
          <a:lstStyle/>
          <a:p>
            <a:r>
              <a:rPr lang="en-GB" sz="1600" dirty="0">
                <a:latin typeface="Raleway" panose="020B0503030101060003" pitchFamily="34" charset="0"/>
              </a:rPr>
              <a:t>You </a:t>
            </a:r>
            <a:r>
              <a:rPr lang="en-GB" sz="1600" b="1" dirty="0">
                <a:solidFill>
                  <a:srgbClr val="24234C"/>
                </a:solidFill>
                <a:latin typeface="Raleway" panose="020B0503030101060003" pitchFamily="34" charset="0"/>
              </a:rPr>
              <a:t>don’t currently feel safe.</a:t>
            </a:r>
          </a:p>
        </p:txBody>
      </p:sp>
      <p:pic>
        <p:nvPicPr>
          <p:cNvPr id="19" name="Picture 2">
            <a:extLst>
              <a:ext uri="{FF2B5EF4-FFF2-40B4-BE49-F238E27FC236}">
                <a16:creationId xmlns:a16="http://schemas.microsoft.com/office/drawing/2014/main" id="{D62DD0B0-26C5-44EF-B294-23F4C08D7E8C}"/>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p:blipFill>
        <p:spPr>
          <a:xfrm>
            <a:off x="5535130" y="1642081"/>
            <a:ext cx="864178" cy="864178"/>
          </a:xfrm>
          <a:prstGeom prst="rect">
            <a:avLst/>
          </a:prstGeom>
        </p:spPr>
      </p:pic>
      <p:pic>
        <p:nvPicPr>
          <p:cNvPr id="24" name="Picture 3">
            <a:extLst>
              <a:ext uri="{FF2B5EF4-FFF2-40B4-BE49-F238E27FC236}">
                <a16:creationId xmlns:a16="http://schemas.microsoft.com/office/drawing/2014/main" id="{8D2CCFE8-3A10-4E60-A4D3-C598F4FC9969}"/>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p:blipFill>
        <p:spPr>
          <a:xfrm>
            <a:off x="5464696" y="2675446"/>
            <a:ext cx="918628" cy="921045"/>
          </a:xfrm>
          <a:prstGeom prst="rect">
            <a:avLst/>
          </a:prstGeom>
        </p:spPr>
      </p:pic>
      <p:sp>
        <p:nvSpPr>
          <p:cNvPr id="29" name="Text 3">
            <a:extLst>
              <a:ext uri="{FF2B5EF4-FFF2-40B4-BE49-F238E27FC236}">
                <a16:creationId xmlns:a16="http://schemas.microsoft.com/office/drawing/2014/main" id="{E64FFD46-13F1-4C5D-B84F-B2833AEFA16A}"/>
              </a:ext>
            </a:extLst>
          </p:cNvPr>
          <p:cNvSpPr txBox="1">
            <a:spLocks/>
          </p:cNvSpPr>
          <p:nvPr/>
        </p:nvSpPr>
        <p:spPr>
          <a:xfrm>
            <a:off x="6604167" y="2506259"/>
            <a:ext cx="2324868" cy="828140"/>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pPr>
              <a:lnSpc>
                <a:spcPct val="100000"/>
              </a:lnSpc>
            </a:pPr>
            <a:r>
              <a:rPr lang="en-GB" sz="1200" dirty="0">
                <a:latin typeface="Raleway" panose="020B0503030101060003" pitchFamily="34" charset="0"/>
              </a:rPr>
              <a:t>You have a disability or other health issue.</a:t>
            </a:r>
          </a:p>
        </p:txBody>
      </p:sp>
      <p:sp>
        <p:nvSpPr>
          <p:cNvPr id="31" name="Text 2">
            <a:extLst>
              <a:ext uri="{FF2B5EF4-FFF2-40B4-BE49-F238E27FC236}">
                <a16:creationId xmlns:a16="http://schemas.microsoft.com/office/drawing/2014/main" id="{E4D8FD2D-E71A-4192-8363-F99BABB36A17}"/>
              </a:ext>
            </a:extLst>
          </p:cNvPr>
          <p:cNvSpPr txBox="1">
            <a:spLocks/>
          </p:cNvSpPr>
          <p:nvPr/>
        </p:nvSpPr>
        <p:spPr>
          <a:xfrm>
            <a:off x="6631851" y="1796524"/>
            <a:ext cx="2256438" cy="355054"/>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r>
              <a:rPr lang="en-GB" sz="1200">
                <a:latin typeface="Raleway" panose="020B0503030101060003" pitchFamily="34" charset="0"/>
              </a:rPr>
              <a:t>You are pregnant.</a:t>
            </a:r>
          </a:p>
        </p:txBody>
      </p:sp>
      <p:pic>
        <p:nvPicPr>
          <p:cNvPr id="11" name="Picture 1">
            <a:extLst>
              <a:ext uri="{FF2B5EF4-FFF2-40B4-BE49-F238E27FC236}">
                <a16:creationId xmlns:a16="http://schemas.microsoft.com/office/drawing/2014/main" id="{D74A2474-3676-B76B-C112-D37C4A15D44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04521" y="537666"/>
            <a:ext cx="920690" cy="918048"/>
          </a:xfrm>
          <a:prstGeom prst="rect">
            <a:avLst/>
          </a:prstGeom>
        </p:spPr>
      </p:pic>
      <p:sp>
        <p:nvSpPr>
          <p:cNvPr id="12" name="Title 1">
            <a:extLst>
              <a:ext uri="{FF2B5EF4-FFF2-40B4-BE49-F238E27FC236}">
                <a16:creationId xmlns:a16="http://schemas.microsoft.com/office/drawing/2014/main" id="{C4D0C98C-2648-2816-5663-CDB57FC121C5}"/>
              </a:ext>
            </a:extLst>
          </p:cNvPr>
          <p:cNvSpPr txBox="1">
            <a:spLocks/>
          </p:cNvSpPr>
          <p:nvPr/>
        </p:nvSpPr>
        <p:spPr>
          <a:xfrm>
            <a:off x="655638" y="376238"/>
            <a:ext cx="4225962" cy="1079477"/>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025" b="1" kern="1200" cap="all" baseline="0">
                <a:solidFill>
                  <a:schemeClr val="tx1"/>
                </a:solidFill>
                <a:latin typeface="+mn-lt"/>
                <a:ea typeface="+mj-ea"/>
                <a:cs typeface="+mj-cs"/>
              </a:defRPr>
            </a:lvl1pPr>
          </a:lstStyle>
          <a:p>
            <a:r>
              <a:rPr lang="en-US" sz="2800">
                <a:latin typeface="Raleway" panose="020B0503030101060003" pitchFamily="34" charset="0"/>
              </a:rPr>
              <a:t>Also let the</a:t>
            </a:r>
            <a:r>
              <a:rPr lang="cs-CZ" sz="2800">
                <a:latin typeface="Raleway" panose="020B0503030101060003" pitchFamily="34" charset="0"/>
              </a:rPr>
              <a:t> </a:t>
            </a:r>
            <a:r>
              <a:rPr lang="en-US" sz="2800">
                <a:latin typeface="Raleway" panose="020B0503030101060003" pitchFamily="34" charset="0"/>
              </a:rPr>
              <a:t>Authorities know if:</a:t>
            </a:r>
            <a:endParaRPr lang="cs-CZ" sz="2800">
              <a:solidFill>
                <a:schemeClr val="bg2"/>
              </a:solidFill>
              <a:latin typeface="Raleway" panose="020B0503030101060003" pitchFamily="34" charset="0"/>
            </a:endParaRPr>
          </a:p>
        </p:txBody>
      </p:sp>
      <p:pic>
        <p:nvPicPr>
          <p:cNvPr id="2" name="56">
            <a:hlinkClick r:id="" action="ppaction://media"/>
            <a:extLst>
              <a:ext uri="{FF2B5EF4-FFF2-40B4-BE49-F238E27FC236}">
                <a16:creationId xmlns:a16="http://schemas.microsoft.com/office/drawing/2014/main" id="{757B8F5C-2CEE-C57F-A59A-C46973D631A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206249" y="3655442"/>
            <a:ext cx="347663" cy="347662"/>
          </a:xfrm>
          <a:prstGeom prst="rect">
            <a:avLst/>
          </a:prstGeom>
        </p:spPr>
      </p:pic>
      <p:sp>
        <p:nvSpPr>
          <p:cNvPr id="3" name="Text 1">
            <a:extLst>
              <a:ext uri="{FF2B5EF4-FFF2-40B4-BE49-F238E27FC236}">
                <a16:creationId xmlns:a16="http://schemas.microsoft.com/office/drawing/2014/main" id="{2552FAFC-AF0A-2A78-2567-7EB9F7707612}"/>
              </a:ext>
            </a:extLst>
          </p:cNvPr>
          <p:cNvSpPr txBox="1">
            <a:spLocks/>
          </p:cNvSpPr>
          <p:nvPr/>
        </p:nvSpPr>
        <p:spPr>
          <a:xfrm>
            <a:off x="6600840" y="186708"/>
            <a:ext cx="2311808" cy="1079476"/>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pPr>
              <a:lnSpc>
                <a:spcPct val="100000"/>
              </a:lnSpc>
            </a:pPr>
            <a:r>
              <a:rPr lang="en-GB" sz="1200" dirty="0">
                <a:latin typeface="Raleway" panose="020B0503030101060003" pitchFamily="34" charset="0"/>
              </a:rPr>
              <a:t>You do</a:t>
            </a:r>
            <a:r>
              <a:rPr lang="cs-CZ" sz="1200" dirty="0">
                <a:latin typeface="Raleway" panose="020B0503030101060003" pitchFamily="34" charset="0"/>
              </a:rPr>
              <a:t> not</a:t>
            </a:r>
            <a:r>
              <a:rPr lang="en-GB" sz="1200" dirty="0">
                <a:latin typeface="Raleway" panose="020B0503030101060003" pitchFamily="34" charset="0"/>
              </a:rPr>
              <a:t> feel well, you are injured or need urgent medical assistance.</a:t>
            </a:r>
          </a:p>
        </p:txBody>
      </p:sp>
      <p:pic>
        <p:nvPicPr>
          <p:cNvPr id="4" name="Bach-—-Prelude-in-C-(theme-ver.)_AdobeStock_501349562_preview">
            <a:hlinkClick r:id="" action="ppaction://media"/>
            <a:extLst>
              <a:ext uri="{FF2B5EF4-FFF2-40B4-BE49-F238E27FC236}">
                <a16:creationId xmlns:a16="http://schemas.microsoft.com/office/drawing/2014/main" id="{FD63F1C0-16CB-CBEF-619C-8873EF686C5D}"/>
              </a:ext>
            </a:extLst>
          </p:cNvPr>
          <p:cNvPicPr>
            <a:picLocks noChangeAspect="1"/>
          </p:cNvPicPr>
          <p:nvPr>
            <a:audioFile r:link="rId3"/>
            <p:extLst>
              <p:ext uri="{DAA4B4D4-6D71-4841-9C94-3DE7FCFB9230}">
                <p14:media xmlns:p14="http://schemas.microsoft.com/office/powerpoint/2010/main" r:embed="rId4">
                  <p14:trim end="8105"/>
                </p14:media>
              </p:ext>
            </p:extLst>
          </p:nvPr>
        </p:nvPicPr>
        <p:blipFill>
          <a:blip r:embed="rId10"/>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4094489188"/>
      </p:ext>
    </p:extLst>
  </p:cSld>
  <p:clrMapOvr>
    <a:masterClrMapping/>
  </p:clrMapOvr>
  <p:transition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audio>
              <p:cMediaNode vol="3030" numSld="999" showWhenStopped="0">
                <p:cTn id="8"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a:extLst>
              <a:ext uri="{FF2B5EF4-FFF2-40B4-BE49-F238E27FC236}">
                <a16:creationId xmlns:a16="http://schemas.microsoft.com/office/drawing/2014/main" id="{C2DA8855-E4A1-4073-B79D-8818154834B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464143" y="3765678"/>
            <a:ext cx="919181" cy="921600"/>
          </a:xfrm>
          <a:prstGeom prst="rect">
            <a:avLst/>
          </a:prstGeom>
        </p:spPr>
      </p:pic>
      <p:pic>
        <p:nvPicPr>
          <p:cNvPr id="19" name="Picture 2">
            <a:extLst>
              <a:ext uri="{FF2B5EF4-FFF2-40B4-BE49-F238E27FC236}">
                <a16:creationId xmlns:a16="http://schemas.microsoft.com/office/drawing/2014/main" id="{D62DD0B0-26C5-44EF-B294-23F4C08D7E8C}"/>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5535130" y="1642081"/>
            <a:ext cx="864178" cy="864178"/>
          </a:xfrm>
          <a:prstGeom prst="rect">
            <a:avLst/>
          </a:prstGeom>
        </p:spPr>
      </p:pic>
      <p:pic>
        <p:nvPicPr>
          <p:cNvPr id="24" name="Picture 3">
            <a:extLst>
              <a:ext uri="{FF2B5EF4-FFF2-40B4-BE49-F238E27FC236}">
                <a16:creationId xmlns:a16="http://schemas.microsoft.com/office/drawing/2014/main" id="{8D2CCFE8-3A10-4E60-A4D3-C598F4FC9969}"/>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5464696" y="2675446"/>
            <a:ext cx="918628" cy="921045"/>
          </a:xfrm>
          <a:prstGeom prst="rect">
            <a:avLst/>
          </a:prstGeom>
        </p:spPr>
      </p:pic>
      <p:sp>
        <p:nvSpPr>
          <p:cNvPr id="31" name="Text 2">
            <a:extLst>
              <a:ext uri="{FF2B5EF4-FFF2-40B4-BE49-F238E27FC236}">
                <a16:creationId xmlns:a16="http://schemas.microsoft.com/office/drawing/2014/main" id="{E4D8FD2D-E71A-4192-8363-F99BABB36A17}"/>
              </a:ext>
            </a:extLst>
          </p:cNvPr>
          <p:cNvSpPr txBox="1">
            <a:spLocks/>
          </p:cNvSpPr>
          <p:nvPr/>
        </p:nvSpPr>
        <p:spPr>
          <a:xfrm>
            <a:off x="6631851" y="1796524"/>
            <a:ext cx="2256438" cy="355054"/>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r>
              <a:rPr lang="en-GB" sz="1200" dirty="0">
                <a:latin typeface="Raleway" panose="020B0503030101060003" pitchFamily="34" charset="0"/>
              </a:rPr>
              <a:t>You are pregnant.</a:t>
            </a:r>
          </a:p>
        </p:txBody>
      </p:sp>
      <p:pic>
        <p:nvPicPr>
          <p:cNvPr id="11" name="Picture 1">
            <a:extLst>
              <a:ext uri="{FF2B5EF4-FFF2-40B4-BE49-F238E27FC236}">
                <a16:creationId xmlns:a16="http://schemas.microsoft.com/office/drawing/2014/main" id="{D74A2474-3676-B76B-C112-D37C4A15D4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04521" y="537666"/>
            <a:ext cx="920690" cy="918048"/>
          </a:xfrm>
          <a:prstGeom prst="rect">
            <a:avLst/>
          </a:prstGeom>
        </p:spPr>
      </p:pic>
      <p:sp>
        <p:nvSpPr>
          <p:cNvPr id="12" name="Title 1">
            <a:extLst>
              <a:ext uri="{FF2B5EF4-FFF2-40B4-BE49-F238E27FC236}">
                <a16:creationId xmlns:a16="http://schemas.microsoft.com/office/drawing/2014/main" id="{C4D0C98C-2648-2816-5663-CDB57FC121C5}"/>
              </a:ext>
            </a:extLst>
          </p:cNvPr>
          <p:cNvSpPr txBox="1">
            <a:spLocks/>
          </p:cNvSpPr>
          <p:nvPr/>
        </p:nvSpPr>
        <p:spPr>
          <a:xfrm>
            <a:off x="655638" y="376238"/>
            <a:ext cx="4225962" cy="1079477"/>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025" b="1" kern="1200" cap="all" baseline="0">
                <a:solidFill>
                  <a:schemeClr val="tx1"/>
                </a:solidFill>
                <a:latin typeface="+mn-lt"/>
                <a:ea typeface="+mj-ea"/>
                <a:cs typeface="+mj-cs"/>
              </a:defRPr>
            </a:lvl1pPr>
          </a:lstStyle>
          <a:p>
            <a:r>
              <a:rPr lang="en-US" sz="2800">
                <a:latin typeface="Raleway" panose="020B0503030101060003" pitchFamily="34" charset="0"/>
              </a:rPr>
              <a:t>Also let the</a:t>
            </a:r>
            <a:r>
              <a:rPr lang="cs-CZ" sz="2800">
                <a:latin typeface="Raleway" panose="020B0503030101060003" pitchFamily="34" charset="0"/>
              </a:rPr>
              <a:t> </a:t>
            </a:r>
            <a:r>
              <a:rPr lang="en-US" sz="2800">
                <a:latin typeface="Raleway" panose="020B0503030101060003" pitchFamily="34" charset="0"/>
              </a:rPr>
              <a:t>Authorities know if:</a:t>
            </a:r>
            <a:endParaRPr lang="cs-CZ" sz="2800">
              <a:solidFill>
                <a:schemeClr val="bg2"/>
              </a:solidFill>
              <a:latin typeface="Raleway" panose="020B0503030101060003" pitchFamily="34" charset="0"/>
            </a:endParaRPr>
          </a:p>
        </p:txBody>
      </p:sp>
      <p:sp>
        <p:nvSpPr>
          <p:cNvPr id="2" name="Text 4">
            <a:extLst>
              <a:ext uri="{FF2B5EF4-FFF2-40B4-BE49-F238E27FC236}">
                <a16:creationId xmlns:a16="http://schemas.microsoft.com/office/drawing/2014/main" id="{383EC79F-11DD-71C3-7129-CA157306ACDD}"/>
              </a:ext>
            </a:extLst>
          </p:cNvPr>
          <p:cNvSpPr txBox="1">
            <a:spLocks/>
          </p:cNvSpPr>
          <p:nvPr/>
        </p:nvSpPr>
        <p:spPr>
          <a:xfrm>
            <a:off x="6604166" y="3958030"/>
            <a:ext cx="2256438" cy="355054"/>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r>
              <a:rPr lang="en-GB" sz="1200" dirty="0">
                <a:latin typeface="Raleway" panose="020B0503030101060003" pitchFamily="34" charset="0"/>
              </a:rPr>
              <a:t>You don’t currently feel safe.</a:t>
            </a:r>
          </a:p>
        </p:txBody>
      </p:sp>
      <p:sp>
        <p:nvSpPr>
          <p:cNvPr id="4" name="Text 1">
            <a:extLst>
              <a:ext uri="{FF2B5EF4-FFF2-40B4-BE49-F238E27FC236}">
                <a16:creationId xmlns:a16="http://schemas.microsoft.com/office/drawing/2014/main" id="{4FB80259-3F8D-2FCD-C934-D72D80A501FB}"/>
              </a:ext>
            </a:extLst>
          </p:cNvPr>
          <p:cNvSpPr txBox="1">
            <a:spLocks/>
          </p:cNvSpPr>
          <p:nvPr/>
        </p:nvSpPr>
        <p:spPr>
          <a:xfrm>
            <a:off x="6600840" y="186708"/>
            <a:ext cx="2311808" cy="1079476"/>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pPr>
              <a:lnSpc>
                <a:spcPct val="100000"/>
              </a:lnSpc>
            </a:pPr>
            <a:r>
              <a:rPr lang="en-GB" sz="1200" dirty="0">
                <a:latin typeface="Raleway" panose="020B0503030101060003" pitchFamily="34" charset="0"/>
              </a:rPr>
              <a:t>You do</a:t>
            </a:r>
            <a:r>
              <a:rPr lang="cs-CZ" sz="1200" dirty="0">
                <a:latin typeface="Raleway" panose="020B0503030101060003" pitchFamily="34" charset="0"/>
              </a:rPr>
              <a:t> not</a:t>
            </a:r>
            <a:r>
              <a:rPr lang="en-GB" sz="1200" dirty="0">
                <a:latin typeface="Raleway" panose="020B0503030101060003" pitchFamily="34" charset="0"/>
              </a:rPr>
              <a:t> feel well, you are injured or need urgent medical assistance.</a:t>
            </a:r>
          </a:p>
        </p:txBody>
      </p:sp>
      <p:sp>
        <p:nvSpPr>
          <p:cNvPr id="5" name="Text 3">
            <a:extLst>
              <a:ext uri="{FF2B5EF4-FFF2-40B4-BE49-F238E27FC236}">
                <a16:creationId xmlns:a16="http://schemas.microsoft.com/office/drawing/2014/main" id="{06F680F3-86BB-B4CA-7226-676A392C008B}"/>
              </a:ext>
            </a:extLst>
          </p:cNvPr>
          <p:cNvSpPr txBox="1">
            <a:spLocks/>
          </p:cNvSpPr>
          <p:nvPr/>
        </p:nvSpPr>
        <p:spPr>
          <a:xfrm>
            <a:off x="6604167" y="2506259"/>
            <a:ext cx="2324868" cy="828140"/>
          </a:xfrm>
          <a:prstGeom prst="rect">
            <a:avLst/>
          </a:prstGeom>
        </p:spPr>
        <p:txBody>
          <a:bodyPr vert="horz" lIns="0" tIns="0" rIns="0" bIns="0" rtlCol="0" anchor="b" anchorCtr="0">
            <a:normAutofit/>
          </a:bodyPr>
          <a:lstStyle>
            <a:lvl1pPr marL="0" indent="0" algn="l" defTabSz="685800" rtl="0" eaLnBrk="1" latinLnBrk="0" hangingPunct="1">
              <a:lnSpc>
                <a:spcPts val="2175"/>
              </a:lnSpc>
              <a:spcBef>
                <a:spcPts val="0"/>
              </a:spcBef>
              <a:buFont typeface="Arial" panose="020B0604020202020204" pitchFamily="34" charset="0"/>
              <a:buNone/>
              <a:defRPr sz="2025" b="0" kern="1200">
                <a:solidFill>
                  <a:schemeClr val="tx1"/>
                </a:solidFill>
                <a:latin typeface="+mn-lt"/>
                <a:ea typeface="+mn-ea"/>
                <a:cs typeface="+mn-cs"/>
              </a:defRPr>
            </a:lvl1pPr>
            <a:lvl2pPr marL="342863"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724"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58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4pPr>
            <a:lvl5pPr marL="1371449"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5pPr>
            <a:lvl6pPr marL="1714310"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6pPr>
            <a:lvl7pPr marL="2057173"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7pPr>
            <a:lvl8pPr marL="2400034"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8pPr>
            <a:lvl9pPr marL="2742896" indent="0" algn="ctr" defTabSz="685800" rtl="0" eaLnBrk="1" latinLnBrk="0" hangingPunct="1">
              <a:lnSpc>
                <a:spcPct val="90000"/>
              </a:lnSpc>
              <a:spcBef>
                <a:spcPts val="375"/>
              </a:spcBef>
              <a:buFont typeface="Arial" panose="020B0604020202020204" pitchFamily="34" charset="0"/>
              <a:buNone/>
              <a:defRPr sz="1199" kern="1200">
                <a:solidFill>
                  <a:schemeClr val="tx1"/>
                </a:solidFill>
                <a:latin typeface="+mn-lt"/>
                <a:ea typeface="+mn-ea"/>
                <a:cs typeface="+mn-cs"/>
              </a:defRPr>
            </a:lvl9pPr>
          </a:lstStyle>
          <a:p>
            <a:pPr>
              <a:lnSpc>
                <a:spcPct val="100000"/>
              </a:lnSpc>
            </a:pPr>
            <a:r>
              <a:rPr lang="en-GB" sz="1200" dirty="0">
                <a:latin typeface="Raleway" panose="020B0503030101060003" pitchFamily="34" charset="0"/>
              </a:rPr>
              <a:t>You have a disability or other health issue.</a:t>
            </a:r>
          </a:p>
        </p:txBody>
      </p:sp>
      <p:pic>
        <p:nvPicPr>
          <p:cNvPr id="3" name="Bach-—-Prelude-in-C-(theme-ver.)_AdobeStock_501349562_preview">
            <a:hlinkClick r:id="" action="ppaction://media"/>
            <a:extLst>
              <a:ext uri="{FF2B5EF4-FFF2-40B4-BE49-F238E27FC236}">
                <a16:creationId xmlns:a16="http://schemas.microsoft.com/office/drawing/2014/main" id="{D315FD39-EFE2-7BAA-2E51-97EF8A16CCCD}"/>
              </a:ext>
            </a:extLst>
          </p:cNvPr>
          <p:cNvPicPr>
            <a:picLocks noChangeAspect="1"/>
          </p:cNvPicPr>
          <p:nvPr>
            <a:audioFile r:link="rId1"/>
            <p:extLst>
              <p:ext uri="{DAA4B4D4-6D71-4841-9C94-3DE7FCFB9230}">
                <p14:media xmlns:p14="http://schemas.microsoft.com/office/powerpoint/2010/main" r:embed="rId2">
                  <p14:trim end="8105"/>
                </p14:media>
              </p:ext>
            </p:extLst>
          </p:nvPr>
        </p:nvPicPr>
        <p:blipFill>
          <a:blip r:embed="rId8"/>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2545503189"/>
      </p:ext>
    </p:extLst>
  </p:cSld>
  <p:clrMapOvr>
    <a:masterClrMapping/>
  </p:clrMapOvr>
  <p:transition advClick="0" advTm="2000">
    <p:fade/>
  </p:transition>
  <p:timing>
    <p:tnLst>
      <p:par>
        <p:cTn id="1" dur="indefinite" restart="never" nodeType="tmRoot">
          <p:childTnLst>
            <p:audio>
              <p:cMediaNode vol="3030" numSld="999" showWhenStopped="0">
                <p:cTn id="2"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12" name="Picture 3">
            <a:extLst>
              <a:ext uri="{FF2B5EF4-FFF2-40B4-BE49-F238E27FC236}">
                <a16:creationId xmlns:a16="http://schemas.microsoft.com/office/drawing/2014/main" id="{41E724F1-F259-4B26-8995-68F3E443B02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831979" y="1835856"/>
            <a:ext cx="858509" cy="858509"/>
          </a:xfrm>
          <a:prstGeom prst="rect">
            <a:avLst/>
          </a:prstGeom>
        </p:spPr>
      </p:pic>
      <p:sp>
        <p:nvSpPr>
          <p:cNvPr id="4" name="Text 3">
            <a:extLst>
              <a:ext uri="{FF2B5EF4-FFF2-40B4-BE49-F238E27FC236}">
                <a16:creationId xmlns:a16="http://schemas.microsoft.com/office/drawing/2014/main" id="{5A84833E-1D71-4012-9272-F3E1A07C306F}"/>
              </a:ext>
            </a:extLst>
          </p:cNvPr>
          <p:cNvSpPr>
            <a:spLocks noGrp="1"/>
          </p:cNvSpPr>
          <p:nvPr>
            <p:ph type="body" sz="quarter" idx="10"/>
          </p:nvPr>
        </p:nvSpPr>
        <p:spPr>
          <a:xfrm>
            <a:off x="6009160" y="1953960"/>
            <a:ext cx="1802166" cy="766000"/>
          </a:xfrm>
        </p:spPr>
        <p:txBody>
          <a:bodyPr/>
          <a:lstStyle/>
          <a:p>
            <a:pPr defTabSz="914400">
              <a:lnSpc>
                <a:spcPts val="2000"/>
              </a:lnSpc>
            </a:pPr>
            <a:r>
              <a:rPr lang="en-US" dirty="0">
                <a:latin typeface="Raleway" panose="020B0503030101060003" pitchFamily="34" charset="0"/>
              </a:rPr>
              <a:t>You have a </a:t>
            </a:r>
            <a:r>
              <a:rPr lang="en-US" sz="1430" b="1" dirty="0">
                <a:solidFill>
                  <a:srgbClr val="24234C"/>
                </a:solidFill>
                <a:latin typeface="Raleway" panose="020B0503030101060003" pitchFamily="34" charset="0"/>
              </a:rPr>
              <a:t>disability</a:t>
            </a:r>
            <a:r>
              <a:rPr lang="en-US" dirty="0">
                <a:latin typeface="Raleway" panose="020B0503030101060003" pitchFamily="34" charset="0"/>
              </a:rPr>
              <a:t> or other </a:t>
            </a:r>
            <a:r>
              <a:rPr lang="en-US" sz="1430" b="1" dirty="0">
                <a:solidFill>
                  <a:srgbClr val="24234C"/>
                </a:solidFill>
                <a:latin typeface="Raleway" panose="020B0503030101060003" pitchFamily="34" charset="0"/>
              </a:rPr>
              <a:t>health issue.</a:t>
            </a:r>
            <a:endParaRPr lang="cs-CZ" sz="1430" b="1" dirty="0">
              <a:solidFill>
                <a:srgbClr val="24234C"/>
              </a:solidFill>
              <a:latin typeface="Raleway" panose="020B0503030101060003" pitchFamily="34" charset="0"/>
            </a:endParaRPr>
          </a:p>
        </p:txBody>
      </p:sp>
      <p:sp>
        <p:nvSpPr>
          <p:cNvPr id="8" name="Text 1">
            <a:extLst>
              <a:ext uri="{FF2B5EF4-FFF2-40B4-BE49-F238E27FC236}">
                <a16:creationId xmlns:a16="http://schemas.microsoft.com/office/drawing/2014/main" id="{80E65803-7858-4772-878A-78B0A716D07E}"/>
              </a:ext>
            </a:extLst>
          </p:cNvPr>
          <p:cNvSpPr txBox="1">
            <a:spLocks/>
          </p:cNvSpPr>
          <p:nvPr/>
        </p:nvSpPr>
        <p:spPr>
          <a:xfrm>
            <a:off x="2366851" y="1953959"/>
            <a:ext cx="2374198" cy="918048"/>
          </a:xfrm>
          <a:prstGeom prst="rect">
            <a:avLst/>
          </a:prstGeom>
        </p:spPr>
        <p:txBody>
          <a:bodyPr vert="horz" lIns="0" tIns="0" rIns="0" bIns="0" rtlCol="0">
            <a:noAutofit/>
          </a:bodyPr>
          <a:lstStyle>
            <a:lvl1pPr marL="0" indent="0" algn="l" defTabSz="914400" rtl="0" eaLnBrk="1" latinLnBrk="0" hangingPunct="1">
              <a:lnSpc>
                <a:spcPts val="2000"/>
              </a:lnSpc>
              <a:spcBef>
                <a:spcPts val="0"/>
              </a:spcBef>
              <a:buFont typeface="Arial" panose="020B0604020202020204" pitchFamily="34" charset="0"/>
              <a:buNone/>
              <a:defRPr sz="19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25" dirty="0">
                <a:latin typeface="Raleway" panose="020B0503030101060003" pitchFamily="34" charset="0"/>
              </a:rPr>
              <a:t>You </a:t>
            </a:r>
            <a:r>
              <a:rPr lang="en-US" sz="1430" b="1" dirty="0">
                <a:solidFill>
                  <a:srgbClr val="24234C"/>
                </a:solidFill>
                <a:latin typeface="Raleway" panose="020B0503030101060003" pitchFamily="34" charset="0"/>
              </a:rPr>
              <a:t>do</a:t>
            </a:r>
            <a:r>
              <a:rPr lang="cs-CZ" sz="1430" b="1" dirty="0">
                <a:solidFill>
                  <a:srgbClr val="24234C"/>
                </a:solidFill>
                <a:latin typeface="Raleway" panose="020B0503030101060003" pitchFamily="34" charset="0"/>
              </a:rPr>
              <a:t> not</a:t>
            </a:r>
            <a:r>
              <a:rPr lang="en-US" sz="1430" b="1" dirty="0">
                <a:solidFill>
                  <a:srgbClr val="24234C"/>
                </a:solidFill>
                <a:latin typeface="Raleway" panose="020B0503030101060003" pitchFamily="34" charset="0"/>
              </a:rPr>
              <a:t> feel well</a:t>
            </a:r>
            <a:r>
              <a:rPr lang="en-US" sz="1430" b="1" dirty="0">
                <a:latin typeface="Raleway" panose="020B0503030101060003" pitchFamily="34" charset="0"/>
              </a:rPr>
              <a:t>,</a:t>
            </a:r>
            <a:r>
              <a:rPr lang="en-US" sz="1425" dirty="0">
                <a:latin typeface="Raleway" panose="020B0503030101060003" pitchFamily="34" charset="0"/>
              </a:rPr>
              <a:t> </a:t>
            </a:r>
            <a:endParaRPr lang="cs-CZ" sz="1425" dirty="0">
              <a:latin typeface="Raleway" panose="020B0503030101060003" pitchFamily="34" charset="0"/>
            </a:endParaRPr>
          </a:p>
          <a:p>
            <a:r>
              <a:rPr lang="en-US" sz="1425" dirty="0">
                <a:latin typeface="Raleway" panose="020B0503030101060003" pitchFamily="34" charset="0"/>
              </a:rPr>
              <a:t>you are </a:t>
            </a:r>
            <a:r>
              <a:rPr lang="en-US" sz="1430" b="1" dirty="0">
                <a:solidFill>
                  <a:srgbClr val="24234C"/>
                </a:solidFill>
                <a:latin typeface="Raleway" panose="020B0503030101060003" pitchFamily="34" charset="0"/>
              </a:rPr>
              <a:t>injured</a:t>
            </a:r>
            <a:r>
              <a:rPr lang="en-US" sz="1430" b="1" dirty="0">
                <a:solidFill>
                  <a:srgbClr val="E0B002"/>
                </a:solidFill>
                <a:latin typeface="Raleway" panose="020B0503030101060003" pitchFamily="34" charset="0"/>
              </a:rPr>
              <a:t> </a:t>
            </a:r>
            <a:r>
              <a:rPr lang="en-US" sz="1425" dirty="0">
                <a:latin typeface="Raleway" panose="020B0503030101060003" pitchFamily="34" charset="0"/>
              </a:rPr>
              <a:t>or need </a:t>
            </a:r>
            <a:r>
              <a:rPr lang="en-US" sz="1430" b="1" dirty="0">
                <a:solidFill>
                  <a:srgbClr val="24234C"/>
                </a:solidFill>
                <a:latin typeface="Raleway" panose="020B0503030101060003" pitchFamily="34" charset="0"/>
              </a:rPr>
              <a:t>urgent medical assistance.</a:t>
            </a:r>
            <a:endParaRPr lang="cs-CZ" sz="1430" b="1" dirty="0">
              <a:solidFill>
                <a:srgbClr val="24234C"/>
              </a:solidFill>
              <a:latin typeface="Raleway" panose="020B0503030101060003" pitchFamily="34" charset="0"/>
            </a:endParaRPr>
          </a:p>
        </p:txBody>
      </p:sp>
      <p:sp>
        <p:nvSpPr>
          <p:cNvPr id="11" name="Text 2">
            <a:extLst>
              <a:ext uri="{FF2B5EF4-FFF2-40B4-BE49-F238E27FC236}">
                <a16:creationId xmlns:a16="http://schemas.microsoft.com/office/drawing/2014/main" id="{F294F2BE-3F65-4D6B-8137-1AC9A406DD45}"/>
              </a:ext>
            </a:extLst>
          </p:cNvPr>
          <p:cNvSpPr txBox="1">
            <a:spLocks/>
          </p:cNvSpPr>
          <p:nvPr/>
        </p:nvSpPr>
        <p:spPr>
          <a:xfrm>
            <a:off x="2366851" y="3189532"/>
            <a:ext cx="1937078" cy="613952"/>
          </a:xfrm>
          <a:prstGeom prst="rect">
            <a:avLst/>
          </a:prstGeom>
        </p:spPr>
        <p:txBody>
          <a:bodyPr vert="horz" lIns="0" tIns="0" rIns="0" bIns="0" rtlCol="0">
            <a:noAutofit/>
          </a:bodyPr>
          <a:lstStyle>
            <a:lvl1pPr marL="0" indent="0" algn="l" defTabSz="914400" rtl="0" eaLnBrk="1" latinLnBrk="0" hangingPunct="1">
              <a:lnSpc>
                <a:spcPts val="2000"/>
              </a:lnSpc>
              <a:spcBef>
                <a:spcPts val="0"/>
              </a:spcBef>
              <a:buFont typeface="Arial" panose="020B0604020202020204" pitchFamily="34" charset="0"/>
              <a:buNone/>
              <a:defRPr sz="19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25">
                <a:latin typeface="Raleway" panose="020B0503030101060003" pitchFamily="34" charset="0"/>
              </a:rPr>
              <a:t>You are</a:t>
            </a:r>
            <a:r>
              <a:rPr lang="en-US" sz="1430" b="1">
                <a:solidFill>
                  <a:srgbClr val="E0B002"/>
                </a:solidFill>
                <a:latin typeface="Raleway" panose="020B0503030101060003" pitchFamily="34" charset="0"/>
              </a:rPr>
              <a:t> </a:t>
            </a:r>
            <a:r>
              <a:rPr lang="en-US" sz="1430" b="1">
                <a:solidFill>
                  <a:srgbClr val="24234C"/>
                </a:solidFill>
                <a:latin typeface="Raleway" panose="020B0503030101060003" pitchFamily="34" charset="0"/>
              </a:rPr>
              <a:t>pregnant.</a:t>
            </a:r>
            <a:endParaRPr lang="cs-CZ" sz="1430" b="1">
              <a:solidFill>
                <a:srgbClr val="24234C"/>
              </a:solidFill>
              <a:latin typeface="Raleway" panose="020B0503030101060003" pitchFamily="34" charset="0"/>
            </a:endParaRPr>
          </a:p>
        </p:txBody>
      </p:sp>
      <p:sp>
        <p:nvSpPr>
          <p:cNvPr id="14" name="Text 4">
            <a:extLst>
              <a:ext uri="{FF2B5EF4-FFF2-40B4-BE49-F238E27FC236}">
                <a16:creationId xmlns:a16="http://schemas.microsoft.com/office/drawing/2014/main" id="{CCF3CD04-1D25-4C78-84FF-5247A2FE8AA4}"/>
              </a:ext>
            </a:extLst>
          </p:cNvPr>
          <p:cNvSpPr txBox="1">
            <a:spLocks/>
          </p:cNvSpPr>
          <p:nvPr/>
        </p:nvSpPr>
        <p:spPr>
          <a:xfrm>
            <a:off x="5980587" y="3051476"/>
            <a:ext cx="1643912" cy="445032"/>
          </a:xfrm>
          <a:prstGeom prst="rect">
            <a:avLst/>
          </a:prstGeom>
        </p:spPr>
        <p:txBody>
          <a:bodyPr vert="horz" lIns="0" tIns="0" rIns="0" bIns="0" rtlCol="0">
            <a:noAutofit/>
          </a:bodyPr>
          <a:lstStyle>
            <a:lvl1pPr marL="0" indent="0" algn="l" defTabSz="914400" rtl="0" eaLnBrk="1" latinLnBrk="0" hangingPunct="1">
              <a:lnSpc>
                <a:spcPts val="2000"/>
              </a:lnSpc>
              <a:spcBef>
                <a:spcPts val="0"/>
              </a:spcBef>
              <a:buFont typeface="Arial" panose="020B0604020202020204" pitchFamily="34" charset="0"/>
              <a:buNone/>
              <a:defRPr sz="19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25">
                <a:latin typeface="Raleway" panose="020B0503030101060003" pitchFamily="34" charset="0"/>
              </a:rPr>
              <a:t>You </a:t>
            </a:r>
            <a:r>
              <a:rPr lang="en-US" sz="1430" b="1">
                <a:solidFill>
                  <a:srgbClr val="24234C"/>
                </a:solidFill>
                <a:latin typeface="Raleway" panose="020B0503030101060003" pitchFamily="34" charset="0"/>
              </a:rPr>
              <a:t>don’t currently feel safe.</a:t>
            </a:r>
            <a:endParaRPr lang="cs-CZ" sz="1430" b="1">
              <a:solidFill>
                <a:srgbClr val="24234C"/>
              </a:solidFill>
              <a:latin typeface="Raleway" panose="020B0503030101060003" pitchFamily="34" charset="0"/>
            </a:endParaRPr>
          </a:p>
        </p:txBody>
      </p:sp>
      <p:pic>
        <p:nvPicPr>
          <p:cNvPr id="15" name="Picture 4">
            <a:extLst>
              <a:ext uri="{FF2B5EF4-FFF2-40B4-BE49-F238E27FC236}">
                <a16:creationId xmlns:a16="http://schemas.microsoft.com/office/drawing/2014/main" id="{4A760691-F5C8-4650-AF44-EAAFC721DFB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39834" y="2820377"/>
            <a:ext cx="858509" cy="858509"/>
          </a:xfrm>
          <a:prstGeom prst="rect">
            <a:avLst/>
          </a:prstGeom>
        </p:spPr>
      </p:pic>
      <p:pic>
        <p:nvPicPr>
          <p:cNvPr id="23" name="Picture 2">
            <a:extLst>
              <a:ext uri="{FF2B5EF4-FFF2-40B4-BE49-F238E27FC236}">
                <a16:creationId xmlns:a16="http://schemas.microsoft.com/office/drawing/2014/main" id="{85ADDE9D-DFDA-40E9-03E4-54791F3A6A1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32674" y="2823699"/>
            <a:ext cx="858509" cy="858509"/>
          </a:xfrm>
          <a:prstGeom prst="rect">
            <a:avLst/>
          </a:prstGeom>
        </p:spPr>
      </p:pic>
      <p:pic>
        <p:nvPicPr>
          <p:cNvPr id="17" name="Picture 1">
            <a:extLst>
              <a:ext uri="{FF2B5EF4-FFF2-40B4-BE49-F238E27FC236}">
                <a16:creationId xmlns:a16="http://schemas.microsoft.com/office/drawing/2014/main" id="{78C35A35-BFBE-93B1-D7ED-703023D8E8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5604" y="1801912"/>
            <a:ext cx="920690" cy="918048"/>
          </a:xfrm>
          <a:prstGeom prst="rect">
            <a:avLst/>
          </a:prstGeom>
        </p:spPr>
      </p:pic>
      <p:sp>
        <p:nvSpPr>
          <p:cNvPr id="19" name="Title 1">
            <a:extLst>
              <a:ext uri="{FF2B5EF4-FFF2-40B4-BE49-F238E27FC236}">
                <a16:creationId xmlns:a16="http://schemas.microsoft.com/office/drawing/2014/main" id="{38984D23-2EC2-8A5F-94F8-E5C5CD6BEFFC}"/>
              </a:ext>
            </a:extLst>
          </p:cNvPr>
          <p:cNvSpPr txBox="1">
            <a:spLocks/>
          </p:cNvSpPr>
          <p:nvPr/>
        </p:nvSpPr>
        <p:spPr>
          <a:xfrm>
            <a:off x="655638" y="376238"/>
            <a:ext cx="4225962" cy="1079477"/>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025" b="1" kern="1200" cap="all" baseline="0">
                <a:solidFill>
                  <a:schemeClr val="tx1"/>
                </a:solidFill>
                <a:latin typeface="+mn-lt"/>
                <a:ea typeface="+mj-ea"/>
                <a:cs typeface="+mj-cs"/>
              </a:defRPr>
            </a:lvl1pPr>
          </a:lstStyle>
          <a:p>
            <a:r>
              <a:rPr lang="en-US" sz="2800">
                <a:latin typeface="Raleway" panose="020B0503030101060003" pitchFamily="34" charset="0"/>
              </a:rPr>
              <a:t>Also let the</a:t>
            </a:r>
            <a:r>
              <a:rPr lang="cs-CZ" sz="2800">
                <a:latin typeface="Raleway" panose="020B0503030101060003" pitchFamily="34" charset="0"/>
              </a:rPr>
              <a:t> </a:t>
            </a:r>
            <a:r>
              <a:rPr lang="en-US" sz="2800">
                <a:latin typeface="Raleway" panose="020B0503030101060003" pitchFamily="34" charset="0"/>
              </a:rPr>
              <a:t>Authorities know if:</a:t>
            </a:r>
            <a:endParaRPr lang="cs-CZ" sz="2800">
              <a:solidFill>
                <a:schemeClr val="bg2"/>
              </a:solidFill>
              <a:latin typeface="Raleway" panose="020B0503030101060003" pitchFamily="34" charset="0"/>
            </a:endParaRPr>
          </a:p>
        </p:txBody>
      </p:sp>
    </p:spTree>
    <p:extLst>
      <p:ext uri="{BB962C8B-B14F-4D97-AF65-F5344CB8AC3E}">
        <p14:creationId xmlns:p14="http://schemas.microsoft.com/office/powerpoint/2010/main" val="2499173054"/>
      </p:ext>
    </p:extLst>
  </p:cSld>
  <p:clrMapOvr>
    <a:masterClrMapping/>
  </p:clrMapOvr>
  <mc:AlternateContent xmlns:mc="http://schemas.openxmlformats.org/markup-compatibility/2006" xmlns:p14="http://schemas.microsoft.com/office/powerpoint/2010/main">
    <mc:Choice Requires="p14">
      <p:transition p14:dur="0" advClick="0" advTm="6000"/>
    </mc:Choice>
    <mc:Fallback xmlns="">
      <p:transition advClick="0" advTm="6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BADD2EA5-4532-45A2-A9FD-5A356264D2B2}"/>
              </a:ext>
            </a:extLst>
          </p:cNvPr>
          <p:cNvSpPr>
            <a:spLocks noGrp="1"/>
          </p:cNvSpPr>
          <p:nvPr>
            <p:ph type="ctrTitle"/>
          </p:nvPr>
        </p:nvSpPr>
        <p:spPr>
          <a:xfrm>
            <a:off x="1373800" y="440415"/>
            <a:ext cx="6396398" cy="3264547"/>
          </a:xfrm>
        </p:spPr>
        <p:txBody>
          <a:bodyPr/>
          <a:lstStyle/>
          <a:p>
            <a:pPr algn="ctr"/>
            <a:br>
              <a:rPr lang="en-US" sz="2800" dirty="0">
                <a:solidFill>
                  <a:srgbClr val="24234C"/>
                </a:solidFill>
                <a:latin typeface="Raleway" panose="020B0503030101060003" pitchFamily="34" charset="0"/>
              </a:rPr>
            </a:br>
            <a:br>
              <a:rPr lang="en-US" sz="2800" dirty="0">
                <a:solidFill>
                  <a:srgbClr val="24234C"/>
                </a:solidFill>
                <a:latin typeface="Raleway" panose="020B0503030101060003" pitchFamily="34" charset="0"/>
              </a:rPr>
            </a:br>
            <a:br>
              <a:rPr lang="en-US" sz="2800" dirty="0">
                <a:solidFill>
                  <a:srgbClr val="24234C"/>
                </a:solidFill>
                <a:latin typeface="Raleway" panose="020B0503030101060003" pitchFamily="34" charset="0"/>
              </a:rPr>
            </a:br>
            <a:br>
              <a:rPr lang="en-US" sz="2800" dirty="0">
                <a:solidFill>
                  <a:srgbClr val="24234C"/>
                </a:solidFill>
                <a:latin typeface="Raleway" panose="020B0503030101060003" pitchFamily="34" charset="0"/>
              </a:rPr>
            </a:br>
            <a:r>
              <a:rPr lang="en-US" sz="2800" dirty="0">
                <a:solidFill>
                  <a:srgbClr val="24234C"/>
                </a:solidFill>
                <a:latin typeface="Raleway" panose="020B0503030101060003" pitchFamily="34" charset="0"/>
              </a:rPr>
              <a:t>THANK YOU </a:t>
            </a:r>
            <a:endParaRPr lang="cs-CZ" sz="2800" dirty="0">
              <a:solidFill>
                <a:srgbClr val="24234C"/>
              </a:solidFill>
              <a:latin typeface="Raleway" panose="020B0503030101060003" pitchFamily="34" charset="0"/>
            </a:endParaRPr>
          </a:p>
        </p:txBody>
      </p:sp>
      <p:pic>
        <p:nvPicPr>
          <p:cNvPr id="2" name="57">
            <a:hlinkClick r:id="" action="ppaction://media"/>
            <a:extLst>
              <a:ext uri="{FF2B5EF4-FFF2-40B4-BE49-F238E27FC236}">
                <a16:creationId xmlns:a16="http://schemas.microsoft.com/office/drawing/2014/main" id="{7D9BF83F-D273-9E00-0F4F-9BB824FEC3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05194" y="1641824"/>
            <a:ext cx="347663" cy="347662"/>
          </a:xfrm>
          <a:prstGeom prst="rect">
            <a:avLst/>
          </a:prstGeom>
        </p:spPr>
      </p:pic>
      <p:pic>
        <p:nvPicPr>
          <p:cNvPr id="3" name="58">
            <a:hlinkClick r:id="" action="ppaction://media"/>
            <a:extLst>
              <a:ext uri="{FF2B5EF4-FFF2-40B4-BE49-F238E27FC236}">
                <a16:creationId xmlns:a16="http://schemas.microsoft.com/office/drawing/2014/main" id="{C98D3569-0433-B121-2DC2-C1BB49574B70}"/>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9205194" y="2072683"/>
            <a:ext cx="347662" cy="347662"/>
          </a:xfrm>
          <a:prstGeom prst="rect">
            <a:avLst/>
          </a:prstGeom>
        </p:spPr>
      </p:pic>
    </p:spTree>
    <p:extLst>
      <p:ext uri="{BB962C8B-B14F-4D97-AF65-F5344CB8AC3E}">
        <p14:creationId xmlns:p14="http://schemas.microsoft.com/office/powerpoint/2010/main" val="2511157325"/>
      </p:ext>
    </p:extLst>
  </p:cSld>
  <p:clrMapOvr>
    <a:masterClrMapping/>
  </p:clrMapOvr>
  <mc:AlternateContent xmlns:mc="http://schemas.openxmlformats.org/markup-compatibility/2006" xmlns:p14="http://schemas.microsoft.com/office/powerpoint/2010/main">
    <mc:Choice Requires="p14">
      <p:transition p14:dur="250" advClick="0" advTm="5000">
        <p:fade/>
      </p:transition>
    </mc:Choice>
    <mc:Fallback xmlns="">
      <p:transition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11" fill="hold"/>
                                        <p:tgtEl>
                                          <p:spTgt spid="2"/>
                                        </p:tgtEl>
                                      </p:cBhvr>
                                    </p:cmd>
                                  </p:childTnLst>
                                </p:cTn>
                              </p:par>
                            </p:childTnLst>
                          </p:cTn>
                        </p:par>
                        <p:par>
                          <p:cTn id="7" fill="hold">
                            <p:stCondLst>
                              <p:cond delay="1811"/>
                            </p:stCondLst>
                            <p:childTnLst>
                              <p:par>
                                <p:cTn id="8" presetID="1" presetClass="mediacall" presetSubtype="0" fill="hold" nodeType="afterEffect">
                                  <p:stCondLst>
                                    <p:cond delay="0"/>
                                  </p:stCondLst>
                                  <p:childTnLst>
                                    <p:cmd type="call" cmd="playFrom(0.0)">
                                      <p:cBhvr>
                                        <p:cTn id="9" dur="44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0" fill="hold" display="0">
                  <p:stCondLst>
                    <p:cond delay="indefinite"/>
                  </p:stCondLst>
                  <p:endCondLst>
                    <p:cond evt="onStopAudio" delay="0">
                      <p:tgtEl>
                        <p:sldTgt/>
                      </p:tgtEl>
                    </p:cond>
                  </p:endCondLst>
                </p:cTn>
                <p:tgtEl>
                  <p:spTgt spid="2"/>
                </p:tgtEl>
              </p:cMediaNode>
            </p:audio>
            <p:audio>
              <p:cMediaNode vol="100000">
                <p:cTn id="11"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1">
            <a:extLst>
              <a:ext uri="{FF2B5EF4-FFF2-40B4-BE49-F238E27FC236}">
                <a16:creationId xmlns:a16="http://schemas.microsoft.com/office/drawing/2014/main" id="{20564F19-157E-412A-909C-A0A9BB773D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2797" y="2010684"/>
            <a:ext cx="2138401" cy="1122132"/>
          </a:xfrm>
          <a:prstGeom prst="rect">
            <a:avLst/>
          </a:prstGeom>
        </p:spPr>
      </p:pic>
      <p:sp>
        <p:nvSpPr>
          <p:cNvPr id="4" name="Text 1">
            <a:extLst>
              <a:ext uri="{FF2B5EF4-FFF2-40B4-BE49-F238E27FC236}">
                <a16:creationId xmlns:a16="http://schemas.microsoft.com/office/drawing/2014/main" id="{7737C25E-F2F4-E461-5C4F-31A8231B9E2E}"/>
              </a:ext>
            </a:extLst>
          </p:cNvPr>
          <p:cNvSpPr>
            <a:spLocks noGrp="1"/>
          </p:cNvSpPr>
          <p:nvPr>
            <p:ph type="subTitle" idx="1"/>
          </p:nvPr>
        </p:nvSpPr>
        <p:spPr>
          <a:xfrm>
            <a:off x="2327247" y="3503477"/>
            <a:ext cx="4489499" cy="1122132"/>
          </a:xfrm>
        </p:spPr>
        <p:txBody>
          <a:bodyPr>
            <a:noAutofit/>
          </a:bodyPr>
          <a:lstStyle/>
          <a:p>
            <a:pPr>
              <a:lnSpc>
                <a:spcPct val="100000"/>
              </a:lnSpc>
            </a:pPr>
            <a:r>
              <a:rPr lang="en-GB" sz="900" dirty="0">
                <a:latin typeface="Calibri" panose="020F0502020204030204" pitchFamily="34" charset="0"/>
                <a:ea typeface="Calibri" panose="020F0502020204030204" pitchFamily="34" charset="0"/>
              </a:rPr>
              <a:t>Neither the European Union Agency for Asylum (EUAA) nor any person acting on behalf of the EUAA shall be liable for the use that might be made of this product nor shall they be liable for any consequence stemming from its use.  </a:t>
            </a:r>
            <a:br>
              <a:rPr lang="en-GB" sz="900" dirty="0">
                <a:latin typeface="Calibri" panose="020F0502020204030204" pitchFamily="34" charset="0"/>
                <a:ea typeface="Calibri" panose="020F0502020204030204" pitchFamily="34" charset="0"/>
              </a:rPr>
            </a:br>
            <a:endParaRPr lang="en-GB" sz="900" dirty="0">
              <a:latin typeface="Calibri" panose="020F0502020204030204" pitchFamily="34" charset="0"/>
              <a:ea typeface="Calibri" panose="020F0502020204030204" pitchFamily="34" charset="0"/>
            </a:endParaRPr>
          </a:p>
          <a:p>
            <a:pPr>
              <a:lnSpc>
                <a:spcPct val="100000"/>
              </a:lnSpc>
            </a:pPr>
            <a:r>
              <a:rPr lang="en-GB" sz="900" dirty="0">
                <a:latin typeface="Calibri" panose="020F0502020204030204" pitchFamily="34" charset="0"/>
                <a:ea typeface="Calibri" panose="020F0502020204030204" pitchFamily="34" charset="0"/>
              </a:rPr>
              <a:t>The EUAA does not accept any responsibility or liability for the accuracy, content, completeness, legality, or reliability of the information added to the original content of this product by the national authorities or by any other responsible third party.</a:t>
            </a:r>
          </a:p>
        </p:txBody>
      </p:sp>
    </p:spTree>
    <p:extLst>
      <p:ext uri="{BB962C8B-B14F-4D97-AF65-F5344CB8AC3E}">
        <p14:creationId xmlns:p14="http://schemas.microsoft.com/office/powerpoint/2010/main" val="208653675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4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A62C9BD-4313-4CF2-A1F2-D5C42090ECDC}"/>
              </a:ext>
            </a:extLst>
          </p:cNvPr>
          <p:cNvSpPr txBox="1">
            <a:spLocks/>
          </p:cNvSpPr>
          <p:nvPr/>
        </p:nvSpPr>
        <p:spPr>
          <a:xfrm>
            <a:off x="695324" y="612754"/>
            <a:ext cx="7772020" cy="887660"/>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1519" b="1" kern="1200" cap="all" baseline="0">
                <a:solidFill>
                  <a:schemeClr val="tx1"/>
                </a:solidFill>
                <a:latin typeface="Raleway" panose="020B0503030101060003" pitchFamily="34" charset="0"/>
                <a:ea typeface="+mj-ea"/>
                <a:cs typeface="+mj-cs"/>
              </a:defRPr>
            </a:lvl1pPr>
          </a:lstStyle>
          <a:p>
            <a:pPr>
              <a:lnSpc>
                <a:spcPct val="100000"/>
              </a:lnSpc>
              <a:tabLst>
                <a:tab pos="1616869" algn="l"/>
              </a:tabLst>
            </a:pPr>
            <a:r>
              <a:rPr lang="en-US"/>
              <a:t>You may need international protection</a:t>
            </a:r>
          </a:p>
          <a:p>
            <a:pPr>
              <a:lnSpc>
                <a:spcPct val="100000"/>
              </a:lnSpc>
              <a:tabLst>
                <a:tab pos="1616869" algn="l"/>
              </a:tabLst>
            </a:pPr>
            <a:r>
              <a:rPr lang="en-US" sz="3600">
                <a:solidFill>
                  <a:srgbClr val="24234C"/>
                </a:solidFill>
              </a:rPr>
              <a:t>if you cannot go back </a:t>
            </a:r>
            <a:br>
              <a:rPr lang="cs-CZ"/>
            </a:br>
            <a:r>
              <a:rPr lang="en-US"/>
              <a:t>to your country </a:t>
            </a:r>
            <a:endParaRPr lang="cs-CZ"/>
          </a:p>
        </p:txBody>
      </p:sp>
      <p:sp>
        <p:nvSpPr>
          <p:cNvPr id="8" name="Text 2">
            <a:extLst>
              <a:ext uri="{FF2B5EF4-FFF2-40B4-BE49-F238E27FC236}">
                <a16:creationId xmlns:a16="http://schemas.microsoft.com/office/drawing/2014/main" id="{A5E76C16-DA8C-452B-93C7-030EE099415A}"/>
              </a:ext>
            </a:extLst>
          </p:cNvPr>
          <p:cNvSpPr>
            <a:spLocks noGrp="1"/>
          </p:cNvSpPr>
          <p:nvPr>
            <p:ph type="subTitle" idx="1"/>
          </p:nvPr>
        </p:nvSpPr>
        <p:spPr>
          <a:xfrm>
            <a:off x="4753121" y="4189277"/>
            <a:ext cx="4000914" cy="562204"/>
          </a:xfrm>
        </p:spPr>
        <p:txBody>
          <a:bodyPr>
            <a:noAutofit/>
          </a:bodyPr>
          <a:lstStyle/>
          <a:p>
            <a:r>
              <a:rPr lang="en-US" sz="1600">
                <a:latin typeface="Raleway" panose="020B0503030101060003" pitchFamily="34" charset="0"/>
              </a:rPr>
              <a:t>because </a:t>
            </a:r>
            <a:r>
              <a:rPr lang="en-GB" sz="1600" dirty="0">
                <a:latin typeface="Raleway" panose="020B0503030101060003" pitchFamily="34" charset="0"/>
              </a:rPr>
              <a:t>you are threatened                       by other persons and </a:t>
            </a:r>
            <a:r>
              <a:rPr lang="en-US" sz="1600" dirty="0">
                <a:latin typeface="Raleway" panose="020B0503030101060003" pitchFamily="34" charset="0"/>
              </a:rPr>
              <a:t>the authorities of your country will </a:t>
            </a:r>
            <a:r>
              <a:rPr lang="en-US" sz="1600" b="1" dirty="0">
                <a:latin typeface="Raleway" panose="020B0503030101060003" pitchFamily="34" charset="0"/>
              </a:rPr>
              <a:t>not protect </a:t>
            </a:r>
            <a:r>
              <a:rPr lang="en-US" sz="1600" dirty="0">
                <a:latin typeface="Raleway" panose="020B0503030101060003" pitchFamily="34" charset="0"/>
              </a:rPr>
              <a:t>you.</a:t>
            </a:r>
            <a:endParaRPr lang="cs-CZ" sz="1600" b="1" dirty="0">
              <a:latin typeface="Raleway" panose="020B0503030101060003" pitchFamily="34" charset="0"/>
            </a:endParaRPr>
          </a:p>
        </p:txBody>
      </p:sp>
      <p:pic>
        <p:nvPicPr>
          <p:cNvPr id="3" name="Picture 2">
            <a:extLst>
              <a:ext uri="{FF2B5EF4-FFF2-40B4-BE49-F238E27FC236}">
                <a16:creationId xmlns:a16="http://schemas.microsoft.com/office/drawing/2014/main" id="{3D2535A9-69D0-4BA6-A05A-7B596C5A96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2400" y="612754"/>
            <a:ext cx="5547815" cy="4160861"/>
          </a:xfrm>
          <a:prstGeom prst="rect">
            <a:avLst/>
          </a:prstGeom>
        </p:spPr>
      </p:pic>
      <p:pic>
        <p:nvPicPr>
          <p:cNvPr id="4" name="Picture 1">
            <a:extLst>
              <a:ext uri="{FF2B5EF4-FFF2-40B4-BE49-F238E27FC236}">
                <a16:creationId xmlns:a16="http://schemas.microsoft.com/office/drawing/2014/main" id="{53867648-86AD-498E-A36B-613B6579AD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5325" y="1578862"/>
            <a:ext cx="4290615" cy="4128449"/>
          </a:xfrm>
          <a:prstGeom prst="rect">
            <a:avLst/>
          </a:prstGeom>
        </p:spPr>
      </p:pic>
      <p:pic>
        <p:nvPicPr>
          <p:cNvPr id="2" name="07">
            <a:hlinkClick r:id="" action="ppaction://media"/>
            <a:extLst>
              <a:ext uri="{FF2B5EF4-FFF2-40B4-BE49-F238E27FC236}">
                <a16:creationId xmlns:a16="http://schemas.microsoft.com/office/drawing/2014/main" id="{D845824A-B4F4-29E0-4AD6-BBDB10FF292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199759" y="4232503"/>
            <a:ext cx="347662" cy="347662"/>
          </a:xfrm>
          <a:prstGeom prst="rect">
            <a:avLst/>
          </a:prstGeom>
        </p:spPr>
      </p:pic>
      <p:pic>
        <p:nvPicPr>
          <p:cNvPr id="5" name="Bach-—-Prelude-in-C-(theme-ver.)_AdobeStock_501349562_preview">
            <a:hlinkClick r:id="" action="ppaction://media"/>
            <a:extLst>
              <a:ext uri="{FF2B5EF4-FFF2-40B4-BE49-F238E27FC236}">
                <a16:creationId xmlns:a16="http://schemas.microsoft.com/office/drawing/2014/main" id="{FA2654AB-3CF6-199A-D598-545CE09E0420}"/>
              </a:ext>
            </a:extLst>
          </p:cNvPr>
          <p:cNvPicPr>
            <a:picLocks noChangeAspect="1"/>
          </p:cNvPicPr>
          <p:nvPr>
            <a:audioFile r:link="rId3"/>
            <p:extLst>
              <p:ext uri="{DAA4B4D4-6D71-4841-9C94-3DE7FCFB9230}">
                <p14:media xmlns:p14="http://schemas.microsoft.com/office/powerpoint/2010/main" r:embed="rId4">
                  <p14:trim end="8105"/>
                </p14:media>
              </p:ext>
            </p:extLst>
          </p:nvPr>
        </p:nvPicPr>
        <p:blipFill>
          <a:blip r:embed="rId8"/>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1368098028"/>
      </p:ext>
    </p:extLst>
  </p:cSld>
  <p:clrMapOvr>
    <a:masterClrMapping/>
  </p:clrMapOvr>
  <mc:AlternateContent xmlns:mc="http://schemas.openxmlformats.org/markup-compatibility/2006" xmlns:p14="http://schemas.microsoft.com/office/powerpoint/2010/main">
    <mc:Choice Requires="p14">
      <p:transition p14:dur="10" advClick="0" advTm="7000">
        <p:fade/>
      </p:transition>
    </mc:Choice>
    <mc:Fallback xmlns="">
      <p:transition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506"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animEffect transition="in" filter="fade">
                                      <p:cBhvr>
                                        <p:cTn id="9" dur="2000"/>
                                        <p:tgtEl>
                                          <p:spTgt spid="8">
                                            <p:txEl>
                                              <p:pRg st="0" end="0"/>
                                            </p:txEl>
                                          </p:spTgt>
                                        </p:tgtEl>
                                      </p:cBhvr>
                                    </p:animEffect>
                                  </p:childTnLst>
                                </p:cTn>
                              </p:par>
                              <p:par>
                                <p:cTn id="10" presetID="10"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par>
                                <p:cTn id="13" presetID="53" presetClass="entr" presetSubtype="16"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2000" fill="hold"/>
                                        <p:tgtEl>
                                          <p:spTgt spid="3"/>
                                        </p:tgtEl>
                                        <p:attrNameLst>
                                          <p:attrName>ppt_w</p:attrName>
                                        </p:attrNameLst>
                                      </p:cBhvr>
                                      <p:tavLst>
                                        <p:tav tm="0">
                                          <p:val>
                                            <p:fltVal val="0"/>
                                          </p:val>
                                        </p:tav>
                                        <p:tav tm="100000">
                                          <p:val>
                                            <p:strVal val="#ppt_w"/>
                                          </p:val>
                                        </p:tav>
                                      </p:tavLst>
                                    </p:anim>
                                    <p:anim calcmode="lin" valueType="num">
                                      <p:cBhvr>
                                        <p:cTn id="16" dur="2000" fill="hold"/>
                                        <p:tgtEl>
                                          <p:spTgt spid="3"/>
                                        </p:tgtEl>
                                        <p:attrNameLst>
                                          <p:attrName>ppt_h</p:attrName>
                                        </p:attrNameLst>
                                      </p:cBhvr>
                                      <p:tavLst>
                                        <p:tav tm="0">
                                          <p:val>
                                            <p:fltVal val="0"/>
                                          </p:val>
                                        </p:tav>
                                        <p:tav tm="100000">
                                          <p:val>
                                            <p:strVal val="#ppt_h"/>
                                          </p:val>
                                        </p:tav>
                                      </p:tavLst>
                                    </p:anim>
                                    <p:animEffect transition="in" filter="fade">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8" fill="hold" display="0">
                  <p:stCondLst>
                    <p:cond delay="indefinite"/>
                  </p:stCondLst>
                  <p:endCondLst>
                    <p:cond evt="onStopAudio" delay="0">
                      <p:tgtEl>
                        <p:sldTgt/>
                      </p:tgtEl>
                    </p:cond>
                  </p:endCondLst>
                </p:cTn>
                <p:tgtEl>
                  <p:spTgt spid="2"/>
                </p:tgtEl>
              </p:cMediaNode>
            </p:audio>
            <p:audio>
              <p:cMediaNode vol="3030" numSld="999" showWhenStopped="0">
                <p:cTn id="19" repeatCount="indefinite" fill="hold" display="0">
                  <p:stCondLst>
                    <p:cond delay="indefinite"/>
                  </p:stCondLst>
                  <p:endCondLst>
                    <p:cond evt="onStopAudio" delay="0">
                      <p:tgtEl>
                        <p:sldTgt/>
                      </p:tgtEl>
                    </p:cond>
                  </p:endCondLst>
                </p:cTn>
                <p:tgtEl>
                  <p:spTgt spid="5"/>
                </p:tgtEl>
              </p:cMediaNode>
            </p:audio>
          </p:childTnLst>
        </p:cTn>
      </p:par>
    </p:tnLst>
    <p:bldLst>
      <p:bldP spid="8"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Text 1">
            <a:extLst>
              <a:ext uri="{FF2B5EF4-FFF2-40B4-BE49-F238E27FC236}">
                <a16:creationId xmlns:a16="http://schemas.microsoft.com/office/drawing/2014/main" id="{E965828C-FEA9-4009-B15F-688789EDE200}"/>
              </a:ext>
            </a:extLst>
          </p:cNvPr>
          <p:cNvSpPr>
            <a:spLocks noGrp="1"/>
          </p:cNvSpPr>
          <p:nvPr>
            <p:ph type="body" sz="quarter" idx="10"/>
          </p:nvPr>
        </p:nvSpPr>
        <p:spPr>
          <a:xfrm>
            <a:off x="1638153" y="3886265"/>
            <a:ext cx="1615235" cy="987237"/>
          </a:xfrm>
        </p:spPr>
        <p:txBody>
          <a:bodyPr/>
          <a:lstStyle/>
          <a:p>
            <a:r>
              <a:rPr lang="en-US">
                <a:latin typeface="Raleway" panose="020B0503030101060003" pitchFamily="34" charset="0"/>
              </a:rPr>
              <a:t>because you are afraid for your </a:t>
            </a:r>
            <a:r>
              <a:rPr lang="en-US" b="1">
                <a:latin typeface="Raleway" panose="020B0503030101060003" pitchFamily="34" charset="0"/>
              </a:rPr>
              <a:t>life</a:t>
            </a:r>
            <a:r>
              <a:rPr lang="en-US">
                <a:latin typeface="Raleway" panose="020B0503030101060003" pitchFamily="34" charset="0"/>
              </a:rPr>
              <a:t> </a:t>
            </a:r>
            <a:endParaRPr lang="cs-CZ">
              <a:latin typeface="Raleway" panose="020B0503030101060003" pitchFamily="34" charset="0"/>
            </a:endParaRPr>
          </a:p>
        </p:txBody>
      </p:sp>
      <p:sp>
        <p:nvSpPr>
          <p:cNvPr id="10" name="Text 3">
            <a:extLst>
              <a:ext uri="{FF2B5EF4-FFF2-40B4-BE49-F238E27FC236}">
                <a16:creationId xmlns:a16="http://schemas.microsoft.com/office/drawing/2014/main" id="{0239CE4D-695C-4231-859F-33B57A6ADFD6}"/>
              </a:ext>
            </a:extLst>
          </p:cNvPr>
          <p:cNvSpPr>
            <a:spLocks noGrp="1"/>
          </p:cNvSpPr>
          <p:nvPr>
            <p:ph type="body" sz="quarter" idx="11"/>
          </p:nvPr>
        </p:nvSpPr>
        <p:spPr>
          <a:xfrm>
            <a:off x="3889501" y="3886265"/>
            <a:ext cx="1615235" cy="987237"/>
          </a:xfrm>
        </p:spPr>
        <p:txBody>
          <a:bodyPr/>
          <a:lstStyle/>
          <a:p>
            <a:r>
              <a:rPr lang="en-US">
                <a:latin typeface="Raleway" panose="020B0503030101060003" pitchFamily="34" charset="0"/>
              </a:rPr>
              <a:t>because your </a:t>
            </a:r>
            <a:r>
              <a:rPr lang="en-US" b="1">
                <a:latin typeface="Raleway" panose="020B0503030101060003" pitchFamily="34" charset="0"/>
              </a:rPr>
              <a:t>freedom will be threatened </a:t>
            </a:r>
            <a:endParaRPr lang="cs-CZ" b="1">
              <a:latin typeface="Raleway" panose="020B0503030101060003" pitchFamily="34" charset="0"/>
            </a:endParaRPr>
          </a:p>
        </p:txBody>
      </p:sp>
      <p:sp>
        <p:nvSpPr>
          <p:cNvPr id="11" name="Text 5">
            <a:extLst>
              <a:ext uri="{FF2B5EF4-FFF2-40B4-BE49-F238E27FC236}">
                <a16:creationId xmlns:a16="http://schemas.microsoft.com/office/drawing/2014/main" id="{593EA85B-7CA7-48DF-A600-B62A885A91E2}"/>
              </a:ext>
            </a:extLst>
          </p:cNvPr>
          <p:cNvSpPr>
            <a:spLocks noGrp="1"/>
          </p:cNvSpPr>
          <p:nvPr>
            <p:ph type="body" sz="quarter" idx="12"/>
          </p:nvPr>
        </p:nvSpPr>
        <p:spPr>
          <a:xfrm>
            <a:off x="5858596" y="3886265"/>
            <a:ext cx="2287738" cy="987237"/>
          </a:xfrm>
        </p:spPr>
        <p:txBody>
          <a:bodyPr/>
          <a:lstStyle/>
          <a:p>
            <a:r>
              <a:rPr lang="en-US">
                <a:latin typeface="Raleway" panose="020B0503030101060003" pitchFamily="34" charset="0"/>
              </a:rPr>
              <a:t>because </a:t>
            </a:r>
            <a:r>
              <a:rPr lang="en-GB" sz="1500">
                <a:latin typeface="Raleway" panose="020B0503030101060003" pitchFamily="34" charset="0"/>
              </a:rPr>
              <a:t>you are threatened by other persons and </a:t>
            </a:r>
            <a:r>
              <a:rPr lang="en-US">
                <a:latin typeface="Raleway" panose="020B0503030101060003" pitchFamily="34" charset="0"/>
              </a:rPr>
              <a:t>the authorities of your country will </a:t>
            </a:r>
            <a:r>
              <a:rPr lang="en-US" b="1">
                <a:latin typeface="Raleway" panose="020B0503030101060003" pitchFamily="34" charset="0"/>
              </a:rPr>
              <a:t>not protect</a:t>
            </a:r>
            <a:r>
              <a:rPr lang="en-US">
                <a:latin typeface="Raleway" panose="020B0503030101060003" pitchFamily="34" charset="0"/>
              </a:rPr>
              <a:t> you</a:t>
            </a:r>
            <a:endParaRPr lang="cs-CZ">
              <a:latin typeface="Raleway" panose="020B0503030101060003" pitchFamily="34" charset="0"/>
            </a:endParaRPr>
          </a:p>
        </p:txBody>
      </p:sp>
      <p:sp>
        <p:nvSpPr>
          <p:cNvPr id="2" name="Text 2">
            <a:extLst>
              <a:ext uri="{FF2B5EF4-FFF2-40B4-BE49-F238E27FC236}">
                <a16:creationId xmlns:a16="http://schemas.microsoft.com/office/drawing/2014/main" id="{9B3A14D9-8A20-4A98-B973-53D77DBFE3F6}"/>
              </a:ext>
            </a:extLst>
          </p:cNvPr>
          <p:cNvSpPr txBox="1"/>
          <p:nvPr/>
        </p:nvSpPr>
        <p:spPr>
          <a:xfrm>
            <a:off x="3249022" y="3886263"/>
            <a:ext cx="495145" cy="248209"/>
          </a:xfrm>
          <a:prstGeom prst="rect">
            <a:avLst/>
          </a:prstGeom>
          <a:noFill/>
        </p:spPr>
        <p:txBody>
          <a:bodyPr wrap="square" rtlCol="0">
            <a:spAutoFit/>
          </a:bodyPr>
          <a:lstStyle/>
          <a:p>
            <a:r>
              <a:rPr lang="en-GB" sz="1013">
                <a:latin typeface="Raleway" panose="020B0503030101060003" pitchFamily="34" charset="0"/>
              </a:rPr>
              <a:t>OR</a:t>
            </a:r>
          </a:p>
        </p:txBody>
      </p:sp>
      <p:sp>
        <p:nvSpPr>
          <p:cNvPr id="16" name="Text 4">
            <a:extLst>
              <a:ext uri="{FF2B5EF4-FFF2-40B4-BE49-F238E27FC236}">
                <a16:creationId xmlns:a16="http://schemas.microsoft.com/office/drawing/2014/main" id="{88ED3729-F7D4-403E-8550-AB28ABF25A06}"/>
              </a:ext>
            </a:extLst>
          </p:cNvPr>
          <p:cNvSpPr txBox="1"/>
          <p:nvPr/>
        </p:nvSpPr>
        <p:spPr>
          <a:xfrm>
            <a:off x="5279604" y="3886263"/>
            <a:ext cx="495145" cy="248209"/>
          </a:xfrm>
          <a:prstGeom prst="rect">
            <a:avLst/>
          </a:prstGeom>
          <a:noFill/>
        </p:spPr>
        <p:txBody>
          <a:bodyPr wrap="square" rtlCol="0">
            <a:spAutoFit/>
          </a:bodyPr>
          <a:lstStyle/>
          <a:p>
            <a:r>
              <a:rPr lang="en-GB" sz="1013">
                <a:latin typeface="Raleway" panose="020B0503030101060003" pitchFamily="34" charset="0"/>
              </a:rPr>
              <a:t>OR</a:t>
            </a:r>
          </a:p>
        </p:txBody>
      </p:sp>
      <p:sp>
        <p:nvSpPr>
          <p:cNvPr id="18" name="Title 1">
            <a:extLst>
              <a:ext uri="{FF2B5EF4-FFF2-40B4-BE49-F238E27FC236}">
                <a16:creationId xmlns:a16="http://schemas.microsoft.com/office/drawing/2014/main" id="{846E9538-F7F7-49AE-AFE8-4EC2E778336C}"/>
              </a:ext>
            </a:extLst>
          </p:cNvPr>
          <p:cNvSpPr>
            <a:spLocks noGrp="1"/>
          </p:cNvSpPr>
          <p:nvPr>
            <p:ph type="ctrTitle"/>
          </p:nvPr>
        </p:nvSpPr>
        <p:spPr>
          <a:xfrm>
            <a:off x="695324" y="612754"/>
            <a:ext cx="7305676" cy="887660"/>
          </a:xfrm>
        </p:spPr>
        <p:txBody>
          <a:bodyPr/>
          <a:lstStyle/>
          <a:p>
            <a:pPr>
              <a:lnSpc>
                <a:spcPct val="100000"/>
              </a:lnSpc>
              <a:tabLst>
                <a:tab pos="1616869" algn="l"/>
              </a:tabLst>
            </a:pPr>
            <a:r>
              <a:rPr lang="en-US" sz="1520">
                <a:latin typeface="Raleway" panose="020B0503030101060003" pitchFamily="34" charset="0"/>
              </a:rPr>
              <a:t>You may need international protection </a:t>
            </a:r>
            <a:br>
              <a:rPr lang="en-US">
                <a:latin typeface="Raleway" panose="020B0503030101060003" pitchFamily="34" charset="0"/>
              </a:rPr>
            </a:br>
            <a:r>
              <a:rPr lang="en-US" sz="3600">
                <a:solidFill>
                  <a:srgbClr val="24234C"/>
                </a:solidFill>
                <a:latin typeface="Raleway" panose="020B0503030101060003" pitchFamily="34" charset="0"/>
              </a:rPr>
              <a:t>if you cannot go back </a:t>
            </a:r>
            <a:br>
              <a:rPr lang="cs-CZ">
                <a:latin typeface="Raleway" panose="020B0503030101060003" pitchFamily="34" charset="0"/>
              </a:rPr>
            </a:br>
            <a:r>
              <a:rPr lang="en-US" sz="1520">
                <a:latin typeface="Raleway" panose="020B0503030101060003" pitchFamily="34" charset="0"/>
              </a:rPr>
              <a:t>to your country </a:t>
            </a:r>
            <a:endParaRPr lang="cs-CZ" sz="1520">
              <a:latin typeface="Raleway" panose="020B0503030101060003" pitchFamily="34" charset="0"/>
            </a:endParaRPr>
          </a:p>
        </p:txBody>
      </p:sp>
      <p:pic>
        <p:nvPicPr>
          <p:cNvPr id="5" name="Picture 3">
            <a:extLst>
              <a:ext uri="{FF2B5EF4-FFF2-40B4-BE49-F238E27FC236}">
                <a16:creationId xmlns:a16="http://schemas.microsoft.com/office/drawing/2014/main" id="{D78FDEED-F207-4278-84B0-4D95B6F836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269998"/>
            <a:ext cx="6858000" cy="5143500"/>
          </a:xfrm>
          <a:prstGeom prst="rect">
            <a:avLst/>
          </a:prstGeom>
        </p:spPr>
      </p:pic>
      <p:pic>
        <p:nvPicPr>
          <p:cNvPr id="7" name="Picture 2">
            <a:extLst>
              <a:ext uri="{FF2B5EF4-FFF2-40B4-BE49-F238E27FC236}">
                <a16:creationId xmlns:a16="http://schemas.microsoft.com/office/drawing/2014/main" id="{10FF09C6-63D2-4026-91F6-D8B9C2C089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269998"/>
            <a:ext cx="6858000" cy="5143500"/>
          </a:xfrm>
          <a:prstGeom prst="rect">
            <a:avLst/>
          </a:prstGeom>
        </p:spPr>
      </p:pic>
      <p:pic>
        <p:nvPicPr>
          <p:cNvPr id="13" name="Picture 1">
            <a:extLst>
              <a:ext uri="{FF2B5EF4-FFF2-40B4-BE49-F238E27FC236}">
                <a16:creationId xmlns:a16="http://schemas.microsoft.com/office/drawing/2014/main" id="{EBE6D45B-A6D9-4EBC-BBCF-65B2D2FC34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269998"/>
            <a:ext cx="6858000" cy="5143500"/>
          </a:xfrm>
          <a:prstGeom prst="rect">
            <a:avLst/>
          </a:prstGeom>
        </p:spPr>
      </p:pic>
    </p:spTree>
    <p:extLst>
      <p:ext uri="{BB962C8B-B14F-4D97-AF65-F5344CB8AC3E}">
        <p14:creationId xmlns:p14="http://schemas.microsoft.com/office/powerpoint/2010/main" val="3553564378"/>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g" descr="A picture containing graphical user interface&#10;&#10;Description automatically generated">
            <a:extLst>
              <a:ext uri="{FF2B5EF4-FFF2-40B4-BE49-F238E27FC236}">
                <a16:creationId xmlns:a16="http://schemas.microsoft.com/office/drawing/2014/main" id="{0852E63E-F2E3-457B-92A5-9E58D98D5D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01666"/>
            <a:ext cx="9700823" cy="5746831"/>
          </a:xfrm>
          <a:prstGeom prst="rect">
            <a:avLst/>
          </a:prstGeom>
        </p:spPr>
      </p:pic>
      <p:pic>
        <p:nvPicPr>
          <p:cNvPr id="12" name="Picture 3" descr="A mannequin wearing a white mask and holding a sword&#10;&#10;Description automatically generated with low confidence">
            <a:extLst>
              <a:ext uri="{FF2B5EF4-FFF2-40B4-BE49-F238E27FC236}">
                <a16:creationId xmlns:a16="http://schemas.microsoft.com/office/drawing/2014/main" id="{947D8568-82BF-4985-87A0-6EEB6B6802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00178" y="1510551"/>
            <a:ext cx="1594064" cy="2866778"/>
          </a:xfrm>
          <a:prstGeom prst="rect">
            <a:avLst/>
          </a:prstGeom>
        </p:spPr>
      </p:pic>
      <p:sp>
        <p:nvSpPr>
          <p:cNvPr id="7" name="Title 1">
            <a:extLst>
              <a:ext uri="{FF2B5EF4-FFF2-40B4-BE49-F238E27FC236}">
                <a16:creationId xmlns:a16="http://schemas.microsoft.com/office/drawing/2014/main" id="{30C1DE15-CB0F-4B73-8B32-70BCBB67E918}"/>
              </a:ext>
            </a:extLst>
          </p:cNvPr>
          <p:cNvSpPr>
            <a:spLocks noGrp="1"/>
          </p:cNvSpPr>
          <p:nvPr>
            <p:ph type="ctrTitle"/>
          </p:nvPr>
        </p:nvSpPr>
        <p:spPr>
          <a:xfrm>
            <a:off x="655638" y="387565"/>
            <a:ext cx="6234040" cy="764231"/>
          </a:xfrm>
        </p:spPr>
        <p:txBody>
          <a:bodyPr/>
          <a:lstStyle/>
          <a:p>
            <a:r>
              <a:rPr lang="en-US" sz="2400">
                <a:solidFill>
                  <a:srgbClr val="24234C"/>
                </a:solidFill>
                <a:latin typeface="Raleway" panose="020B0503030101060003" pitchFamily="34" charset="0"/>
              </a:rPr>
              <a:t>Applying for asylum </a:t>
            </a:r>
            <a:br>
              <a:rPr lang="en-US" sz="2400">
                <a:solidFill>
                  <a:schemeClr val="accent1"/>
                </a:solidFill>
                <a:latin typeface="Raleway" panose="020B0503030101060003" pitchFamily="34" charset="0"/>
              </a:rPr>
            </a:br>
            <a:r>
              <a:rPr lang="en-US" sz="1700">
                <a:latin typeface="Raleway" panose="020B0503030101060003" pitchFamily="34" charset="0"/>
              </a:rPr>
              <a:t>gives you</a:t>
            </a:r>
            <a:br>
              <a:rPr lang="en-US" sz="2000">
                <a:latin typeface="Raleway" panose="020B0503030101060003" pitchFamily="34" charset="0"/>
              </a:rPr>
            </a:br>
            <a:r>
              <a:rPr lang="en-US" sz="2400">
                <a:solidFill>
                  <a:srgbClr val="24234C"/>
                </a:solidFill>
                <a:latin typeface="Raleway" panose="020B0503030101060003" pitchFamily="34" charset="0"/>
              </a:rPr>
              <a:t>the right to stay </a:t>
            </a:r>
            <a:br>
              <a:rPr lang="en-US" sz="2400">
                <a:solidFill>
                  <a:schemeClr val="accent1"/>
                </a:solidFill>
                <a:latin typeface="Raleway" panose="020B0503030101060003" pitchFamily="34" charset="0"/>
              </a:rPr>
            </a:br>
            <a:r>
              <a:rPr lang="en-US" sz="1700">
                <a:latin typeface="Raleway" panose="020B0503030101060003" pitchFamily="34" charset="0"/>
              </a:rPr>
              <a:t>until a final decision is made.</a:t>
            </a:r>
            <a:endParaRPr lang="cs-CZ" sz="1700">
              <a:latin typeface="Raleway" panose="020B0503030101060003" pitchFamily="34" charset="0"/>
            </a:endParaRPr>
          </a:p>
        </p:txBody>
      </p:sp>
      <p:pic>
        <p:nvPicPr>
          <p:cNvPr id="14" name="Picture 1" descr="A picture containing toy, doll, vector graphics&#10;&#10;Description automatically generated">
            <a:extLst>
              <a:ext uri="{FF2B5EF4-FFF2-40B4-BE49-F238E27FC236}">
                <a16:creationId xmlns:a16="http://schemas.microsoft.com/office/drawing/2014/main" id="{FF8BB0D4-8257-434F-A050-F8DAC69B92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5982" y="1860413"/>
            <a:ext cx="1517572" cy="3120533"/>
          </a:xfrm>
          <a:prstGeom prst="rect">
            <a:avLst/>
          </a:prstGeom>
        </p:spPr>
      </p:pic>
      <p:pic>
        <p:nvPicPr>
          <p:cNvPr id="8" name="Picture 4">
            <a:extLst>
              <a:ext uri="{FF2B5EF4-FFF2-40B4-BE49-F238E27FC236}">
                <a16:creationId xmlns:a16="http://schemas.microsoft.com/office/drawing/2014/main" id="{83E48074-2712-11B3-E801-6DC1636288C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78734" y="1743740"/>
            <a:ext cx="1563116" cy="3293008"/>
          </a:xfrm>
          <a:prstGeom prst="rect">
            <a:avLst/>
          </a:prstGeom>
        </p:spPr>
      </p:pic>
      <p:pic>
        <p:nvPicPr>
          <p:cNvPr id="10" name="Picture 2">
            <a:extLst>
              <a:ext uri="{FF2B5EF4-FFF2-40B4-BE49-F238E27FC236}">
                <a16:creationId xmlns:a16="http://schemas.microsoft.com/office/drawing/2014/main" id="{F41784F6-8E17-60C2-A9D5-CB2D07FB70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11331" y="1821264"/>
            <a:ext cx="1128564" cy="3005204"/>
          </a:xfrm>
          <a:prstGeom prst="rect">
            <a:avLst/>
          </a:prstGeom>
        </p:spPr>
      </p:pic>
      <p:pic>
        <p:nvPicPr>
          <p:cNvPr id="2" name="08">
            <a:hlinkClick r:id="" action="ppaction://media"/>
            <a:extLst>
              <a:ext uri="{FF2B5EF4-FFF2-40B4-BE49-F238E27FC236}">
                <a16:creationId xmlns:a16="http://schemas.microsoft.com/office/drawing/2014/main" id="{3EB8F3DA-561E-D9EB-6F8D-798FEEFF3EB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55876" y="0"/>
            <a:ext cx="347663" cy="347662"/>
          </a:xfrm>
          <a:prstGeom prst="rect">
            <a:avLst/>
          </a:prstGeom>
        </p:spPr>
      </p:pic>
      <p:pic>
        <p:nvPicPr>
          <p:cNvPr id="3" name="Bach-—-Prelude-in-C-(theme-ver.)_AdobeStock_501349562_preview">
            <a:hlinkClick r:id="" action="ppaction://media"/>
            <a:extLst>
              <a:ext uri="{FF2B5EF4-FFF2-40B4-BE49-F238E27FC236}">
                <a16:creationId xmlns:a16="http://schemas.microsoft.com/office/drawing/2014/main" id="{FAB410E4-EEC8-E924-512D-88A22BB7B6E7}"/>
              </a:ext>
            </a:extLst>
          </p:cNvPr>
          <p:cNvPicPr>
            <a:picLocks noChangeAspect="1"/>
          </p:cNvPicPr>
          <p:nvPr>
            <a:audioFile r:link="rId3"/>
            <p:extLst>
              <p:ext uri="{DAA4B4D4-6D71-4841-9C94-3DE7FCFB9230}">
                <p14:media xmlns:p14="http://schemas.microsoft.com/office/powerpoint/2010/main" r:embed="rId4">
                  <p14:trim end="8105"/>
                </p14:media>
              </p:ext>
            </p:extLst>
          </p:nvPr>
        </p:nvPicPr>
        <p:blipFill>
          <a:blip r:embed="rId11"/>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1802472832"/>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20"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3000"/>
                                        <p:tgtEl>
                                          <p:spTgt spid="7"/>
                                        </p:tgtEl>
                                      </p:cBhvr>
                                    </p:animEffect>
                                  </p:childTnLst>
                                </p:cTn>
                              </p:par>
                              <p:par>
                                <p:cTn id="10" presetID="10" presetClass="entr" presetSubtype="0" fill="hold" nodeType="withEffect">
                                  <p:stCondLst>
                                    <p:cond delay="25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63" presetClass="path" presetSubtype="0" decel="100000" fill="hold" nodeType="withEffect">
                                  <p:stCondLst>
                                    <p:cond delay="2500"/>
                                  </p:stCondLst>
                                  <p:childTnLst>
                                    <p:animMotion origin="layout" path="M -0.25868 -0.02191 L -8.33333E-7 -3.45679E-6 " pathEditMode="relative" rAng="0" ptsTypes="AA">
                                      <p:cBhvr>
                                        <p:cTn id="14" dur="5000" fill="hold"/>
                                        <p:tgtEl>
                                          <p:spTgt spid="14"/>
                                        </p:tgtEl>
                                        <p:attrNameLst>
                                          <p:attrName>ppt_x</p:attrName>
                                          <p:attrName>ppt_y</p:attrName>
                                        </p:attrNameLst>
                                      </p:cBhvr>
                                      <p:rCtr x="12934" y="1080"/>
                                    </p:animMotion>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3250"/>
                                        <p:tgtEl>
                                          <p:spTgt spid="8"/>
                                        </p:tgtEl>
                                      </p:cBhvr>
                                    </p:animEffect>
                                  </p:childTnLst>
                                </p:cTn>
                              </p:par>
                              <p:par>
                                <p:cTn id="18" presetID="35" presetClass="path" presetSubtype="0" accel="50000" decel="50000" fill="hold" nodeType="withEffect">
                                  <p:stCondLst>
                                    <p:cond delay="0"/>
                                  </p:stCondLst>
                                  <p:childTnLst>
                                    <p:animMotion origin="layout" path="M 0.21841 0.01019 L -3.61111E-6 -6.17284E-7 " pathEditMode="relative" rAng="0" ptsTypes="AA">
                                      <p:cBhvr>
                                        <p:cTn id="19" dur="5000" fill="hold"/>
                                        <p:tgtEl>
                                          <p:spTgt spid="8"/>
                                        </p:tgtEl>
                                        <p:attrNameLst>
                                          <p:attrName>ppt_x</p:attrName>
                                          <p:attrName>ppt_y</p:attrName>
                                        </p:attrNameLst>
                                      </p:cBhvr>
                                      <p:rCtr x="-10920" y="-525"/>
                                    </p:animMotion>
                                  </p:childTnLst>
                                </p:cTn>
                              </p:par>
                              <p:par>
                                <p:cTn id="20" presetID="32" presetClass="emph" presetSubtype="0" fill="hold" nodeType="withEffect">
                                  <p:stCondLst>
                                    <p:cond delay="0"/>
                                  </p:stCondLst>
                                  <p:childTnLst>
                                    <p:animRot by="120000">
                                      <p:cBhvr>
                                        <p:cTn id="21" dur="450" fill="hold">
                                          <p:stCondLst>
                                            <p:cond delay="0"/>
                                          </p:stCondLst>
                                        </p:cTn>
                                        <p:tgtEl>
                                          <p:spTgt spid="8"/>
                                        </p:tgtEl>
                                        <p:attrNameLst>
                                          <p:attrName>r</p:attrName>
                                        </p:attrNameLst>
                                      </p:cBhvr>
                                    </p:animRot>
                                    <p:animRot by="-240000">
                                      <p:cBhvr>
                                        <p:cTn id="22" dur="900" fill="hold">
                                          <p:stCondLst>
                                            <p:cond delay="900"/>
                                          </p:stCondLst>
                                        </p:cTn>
                                        <p:tgtEl>
                                          <p:spTgt spid="8"/>
                                        </p:tgtEl>
                                        <p:attrNameLst>
                                          <p:attrName>r</p:attrName>
                                        </p:attrNameLst>
                                      </p:cBhvr>
                                    </p:animRot>
                                    <p:animRot by="240000">
                                      <p:cBhvr>
                                        <p:cTn id="23" dur="900" fill="hold">
                                          <p:stCondLst>
                                            <p:cond delay="1800"/>
                                          </p:stCondLst>
                                        </p:cTn>
                                        <p:tgtEl>
                                          <p:spTgt spid="8"/>
                                        </p:tgtEl>
                                        <p:attrNameLst>
                                          <p:attrName>r</p:attrName>
                                        </p:attrNameLst>
                                      </p:cBhvr>
                                    </p:animRot>
                                    <p:animRot by="-240000">
                                      <p:cBhvr>
                                        <p:cTn id="24" dur="900" fill="hold">
                                          <p:stCondLst>
                                            <p:cond delay="2700"/>
                                          </p:stCondLst>
                                        </p:cTn>
                                        <p:tgtEl>
                                          <p:spTgt spid="8"/>
                                        </p:tgtEl>
                                        <p:attrNameLst>
                                          <p:attrName>r</p:attrName>
                                        </p:attrNameLst>
                                      </p:cBhvr>
                                    </p:animRot>
                                    <p:animRot by="120000">
                                      <p:cBhvr>
                                        <p:cTn id="25" dur="900" fill="hold">
                                          <p:stCondLst>
                                            <p:cond delay="36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6" fill="hold" display="0">
                  <p:stCondLst>
                    <p:cond delay="indefinite"/>
                  </p:stCondLst>
                  <p:endCondLst>
                    <p:cond evt="onStopAudio" delay="0">
                      <p:tgtEl>
                        <p:sldTgt/>
                      </p:tgtEl>
                    </p:cond>
                  </p:endCondLst>
                </p:cTn>
                <p:tgtEl>
                  <p:spTgt spid="2"/>
                </p:tgtEl>
              </p:cMediaNode>
            </p:audio>
            <p:audio>
              <p:cMediaNode vol="3030" numSld="999" showWhenStopped="0">
                <p:cTn id="27" repeatCount="indefinite" fill="hold" display="0">
                  <p:stCondLst>
                    <p:cond delay="indefinite"/>
                  </p:stCondLst>
                  <p:endCondLst>
                    <p:cond evt="onStopAudio" delay="0">
                      <p:tgtEl>
                        <p:sldTgt/>
                      </p:tgtEl>
                    </p:cond>
                  </p:endCondLst>
                </p:cTn>
                <p:tgtEl>
                  <p:spTgt spid="3"/>
                </p:tgtEl>
              </p:cMediaNode>
            </p:audio>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a:extLst>
              <a:ext uri="{FF2B5EF4-FFF2-40B4-BE49-F238E27FC236}">
                <a16:creationId xmlns:a16="http://schemas.microsoft.com/office/drawing/2014/main" id="{FB1B3136-4094-4298-93DE-EA4A6D7CCAD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8723" y="-364759"/>
            <a:ext cx="7020000" cy="5265002"/>
          </a:xfrm>
          <a:prstGeom prst="rect">
            <a:avLst/>
          </a:prstGeom>
        </p:spPr>
      </p:pic>
      <p:sp>
        <p:nvSpPr>
          <p:cNvPr id="6" name="Text 1">
            <a:extLst>
              <a:ext uri="{FF2B5EF4-FFF2-40B4-BE49-F238E27FC236}">
                <a16:creationId xmlns:a16="http://schemas.microsoft.com/office/drawing/2014/main" id="{28768F69-BCCC-9492-0F09-7862A9CB9D11}"/>
              </a:ext>
            </a:extLst>
          </p:cNvPr>
          <p:cNvSpPr txBox="1"/>
          <p:nvPr/>
        </p:nvSpPr>
        <p:spPr>
          <a:xfrm>
            <a:off x="554819" y="4171160"/>
            <a:ext cx="7485252" cy="584775"/>
          </a:xfrm>
          <a:prstGeom prst="rect">
            <a:avLst/>
          </a:prstGeom>
          <a:noFill/>
        </p:spPr>
        <p:txBody>
          <a:bodyPr wrap="square">
            <a:spAutoFit/>
          </a:bodyPr>
          <a:lstStyle/>
          <a:p>
            <a:r>
              <a:rPr lang="en-GB" sz="1600" dirty="0">
                <a:latin typeface="Raleway" panose="020B0503030101060003" pitchFamily="34" charset="0"/>
              </a:rPr>
              <a:t>Be cautious of people offering help in exchange for favours or money as they may take advantage of your situation.</a:t>
            </a:r>
          </a:p>
        </p:txBody>
      </p:sp>
      <p:sp>
        <p:nvSpPr>
          <p:cNvPr id="5" name="Title 1">
            <a:extLst>
              <a:ext uri="{FF2B5EF4-FFF2-40B4-BE49-F238E27FC236}">
                <a16:creationId xmlns:a16="http://schemas.microsoft.com/office/drawing/2014/main" id="{81FFF645-22D3-A15A-5DED-37BAD210B310}"/>
              </a:ext>
            </a:extLst>
          </p:cNvPr>
          <p:cNvSpPr>
            <a:spLocks noGrp="1"/>
          </p:cNvSpPr>
          <p:nvPr>
            <p:ph type="ctrTitle"/>
          </p:nvPr>
        </p:nvSpPr>
        <p:spPr>
          <a:xfrm>
            <a:off x="655638" y="387565"/>
            <a:ext cx="6234040" cy="1149922"/>
          </a:xfrm>
        </p:spPr>
        <p:txBody>
          <a:bodyPr/>
          <a:lstStyle/>
          <a:p>
            <a:r>
              <a:rPr lang="en-GB" sz="3600">
                <a:solidFill>
                  <a:srgbClr val="24234C"/>
                </a:solidFill>
                <a:latin typeface="Raleway" panose="020B0503030101060003" pitchFamily="34" charset="0"/>
              </a:rPr>
              <a:t>DO NOT PAY ANYONE </a:t>
            </a:r>
            <a:br>
              <a:rPr lang="en-GB" sz="3600">
                <a:solidFill>
                  <a:srgbClr val="E0B002"/>
                </a:solidFill>
                <a:latin typeface="Raleway" panose="020B0503030101060003" pitchFamily="34" charset="0"/>
              </a:rPr>
            </a:br>
            <a:r>
              <a:rPr lang="en-GB" sz="2000">
                <a:latin typeface="Raleway" pitchFamily="2" charset="0"/>
              </a:rPr>
              <a:t>FOR YOUR ASYLUM APPLICATION</a:t>
            </a:r>
          </a:p>
        </p:txBody>
      </p:sp>
      <p:sp>
        <p:nvSpPr>
          <p:cNvPr id="2" name="Text 2">
            <a:extLst>
              <a:ext uri="{FF2B5EF4-FFF2-40B4-BE49-F238E27FC236}">
                <a16:creationId xmlns:a16="http://schemas.microsoft.com/office/drawing/2014/main" id="{09394C5C-5BCE-7749-24D5-8439D059862B}"/>
              </a:ext>
            </a:extLst>
          </p:cNvPr>
          <p:cNvSpPr txBox="1"/>
          <p:nvPr/>
        </p:nvSpPr>
        <p:spPr>
          <a:xfrm>
            <a:off x="554818" y="4678863"/>
            <a:ext cx="8766105" cy="338554"/>
          </a:xfrm>
          <a:prstGeom prst="rect">
            <a:avLst/>
          </a:prstGeom>
          <a:noFill/>
        </p:spPr>
        <p:txBody>
          <a:bodyPr wrap="square" rtlCol="0">
            <a:spAutoFit/>
          </a:bodyPr>
          <a:lstStyle/>
          <a:p>
            <a:r>
              <a:rPr lang="en-GB" sz="1600" dirty="0">
                <a:latin typeface="Raleway" panose="020B0503030101060003" pitchFamily="34" charset="0"/>
              </a:rPr>
              <a:t>Tell the authorities if somebody is forcing you to do something against your will.</a:t>
            </a:r>
            <a:endParaRPr lang="en-GB" sz="1400" dirty="0"/>
          </a:p>
        </p:txBody>
      </p:sp>
      <p:pic>
        <p:nvPicPr>
          <p:cNvPr id="3" name="09">
            <a:hlinkClick r:id="" action="ppaction://media"/>
            <a:extLst>
              <a:ext uri="{FF2B5EF4-FFF2-40B4-BE49-F238E27FC236}">
                <a16:creationId xmlns:a16="http://schemas.microsoft.com/office/drawing/2014/main" id="{05CC41FC-632A-87AF-9357-35BF344B81B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01219" y="1134224"/>
            <a:ext cx="347663" cy="347663"/>
          </a:xfrm>
          <a:prstGeom prst="rect">
            <a:avLst/>
          </a:prstGeom>
        </p:spPr>
      </p:pic>
      <p:pic>
        <p:nvPicPr>
          <p:cNvPr id="4" name="10">
            <a:hlinkClick r:id="" action="ppaction://media"/>
            <a:extLst>
              <a:ext uri="{FF2B5EF4-FFF2-40B4-BE49-F238E27FC236}">
                <a16:creationId xmlns:a16="http://schemas.microsoft.com/office/drawing/2014/main" id="{46932763-6753-252C-4F40-9C5D0EA72F69}"/>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201219" y="2454175"/>
            <a:ext cx="347663" cy="347662"/>
          </a:xfrm>
          <a:prstGeom prst="rect">
            <a:avLst/>
          </a:prstGeom>
        </p:spPr>
      </p:pic>
      <p:pic>
        <p:nvPicPr>
          <p:cNvPr id="7" name="11">
            <a:hlinkClick r:id="" action="ppaction://media"/>
            <a:extLst>
              <a:ext uri="{FF2B5EF4-FFF2-40B4-BE49-F238E27FC236}">
                <a16:creationId xmlns:a16="http://schemas.microsoft.com/office/drawing/2014/main" id="{A66C7EE2-C9C6-9DD7-5A31-290121045734}"/>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257488" y="3661613"/>
            <a:ext cx="347663" cy="347663"/>
          </a:xfrm>
          <a:prstGeom prst="rect">
            <a:avLst/>
          </a:prstGeom>
        </p:spPr>
      </p:pic>
      <p:pic>
        <p:nvPicPr>
          <p:cNvPr id="8" name="Bach-—-Prelude-in-C-(theme-ver.)_AdobeStock_501349562_preview">
            <a:hlinkClick r:id="" action="ppaction://media"/>
            <a:extLst>
              <a:ext uri="{FF2B5EF4-FFF2-40B4-BE49-F238E27FC236}">
                <a16:creationId xmlns:a16="http://schemas.microsoft.com/office/drawing/2014/main" id="{DDB6E5FB-9FAC-E358-8A43-25C31BDB7DA9}"/>
              </a:ext>
            </a:extLst>
          </p:cNvPr>
          <p:cNvPicPr>
            <a:picLocks noChangeAspect="1"/>
          </p:cNvPicPr>
          <p:nvPr>
            <a:audioFile r:link="rId7"/>
            <p:extLst>
              <p:ext uri="{DAA4B4D4-6D71-4841-9C94-3DE7FCFB9230}">
                <p14:media xmlns:p14="http://schemas.microsoft.com/office/powerpoint/2010/main" r:embed="rId8">
                  <p14:trim end="8105"/>
                </p14:media>
              </p:ext>
            </p:extLst>
          </p:nvPr>
        </p:nvPicPr>
        <p:blipFill>
          <a:blip r:embed="rId11"/>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72744690"/>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22"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000"/>
                                        <p:tgtEl>
                                          <p:spTgt spid="5"/>
                                        </p:tgtEl>
                                      </p:cBhvr>
                                    </p:animEffect>
                                  </p:childTnLst>
                                </p:cTn>
                              </p:par>
                              <p:par>
                                <p:cTn id="10" presetID="10" presetClass="entr" presetSubtype="0" fill="hold" grpId="0" nodeType="withEffect">
                                  <p:stCondLst>
                                    <p:cond delay="5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par>
                                <p:cTn id="13" presetID="1" presetClass="mediacall" presetSubtype="0" fill="hold" nodeType="withEffect">
                                  <p:stCondLst>
                                    <p:cond delay="5000"/>
                                  </p:stCondLst>
                                  <p:childTnLst>
                                    <p:cmd type="call" cmd="playFrom(0.0)">
                                      <p:cBhvr>
                                        <p:cTn id="14" dur="8716" fill="hold"/>
                                        <p:tgtEl>
                                          <p:spTgt spid="4"/>
                                        </p:tgtEl>
                                      </p:cBhvr>
                                    </p:cmd>
                                  </p:childTnLst>
                                </p:cTn>
                              </p:par>
                            </p:childTnLst>
                          </p:cTn>
                        </p:par>
                        <p:par>
                          <p:cTn id="15" fill="hold">
                            <p:stCondLst>
                              <p:cond delay="13716"/>
                            </p:stCondLst>
                            <p:childTnLst>
                              <p:par>
                                <p:cTn id="16" presetID="10"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childTnLst>
                                </p:cTn>
                              </p:par>
                              <p:par>
                                <p:cTn id="19" presetID="1" presetClass="mediacall" presetSubtype="0" fill="hold" nodeType="withEffect">
                                  <p:stCondLst>
                                    <p:cond delay="0"/>
                                  </p:stCondLst>
                                  <p:childTnLst>
                                    <p:cmd type="call" cmd="playFrom(0.0)">
                                      <p:cBhvr>
                                        <p:cTn id="20" dur="521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1" fill="hold" display="0">
                  <p:stCondLst>
                    <p:cond delay="indefinite"/>
                  </p:stCondLst>
                  <p:endCondLst>
                    <p:cond evt="onStopAudio" delay="0">
                      <p:tgtEl>
                        <p:sldTgt/>
                      </p:tgtEl>
                    </p:cond>
                  </p:endCondLst>
                </p:cTn>
                <p:tgtEl>
                  <p:spTgt spid="3"/>
                </p:tgtEl>
              </p:cMediaNode>
            </p:audio>
            <p:audio>
              <p:cMediaNode vol="100000">
                <p:cTn id="22" fill="hold" display="0">
                  <p:stCondLst>
                    <p:cond delay="indefinite"/>
                  </p:stCondLst>
                  <p:endCondLst>
                    <p:cond evt="onStopAudio" delay="0">
                      <p:tgtEl>
                        <p:sldTgt/>
                      </p:tgtEl>
                    </p:cond>
                  </p:endCondLst>
                </p:cTn>
                <p:tgtEl>
                  <p:spTgt spid="4"/>
                </p:tgtEl>
              </p:cMediaNode>
            </p:audio>
            <p:audio>
              <p:cMediaNode vol="100000">
                <p:cTn id="23" fill="hold" display="0">
                  <p:stCondLst>
                    <p:cond delay="indefinite"/>
                  </p:stCondLst>
                  <p:endCondLst>
                    <p:cond evt="onStopAudio" delay="0">
                      <p:tgtEl>
                        <p:sldTgt/>
                      </p:tgtEl>
                    </p:cond>
                  </p:endCondLst>
                </p:cTn>
                <p:tgtEl>
                  <p:spTgt spid="7"/>
                </p:tgtEl>
              </p:cMediaNode>
            </p:audio>
            <p:audio>
              <p:cMediaNode vol="3030" numSld="999" showWhenStopped="0">
                <p:cTn id="24" repeatCount="indefinite" fill="hold" display="0">
                  <p:stCondLst>
                    <p:cond delay="indefinite"/>
                  </p:stCondLst>
                  <p:endCondLst>
                    <p:cond evt="onStopAudio" delay="0">
                      <p:tgtEl>
                        <p:sldTgt/>
                      </p:tgtEl>
                    </p:cond>
                  </p:endCondLst>
                </p:cTn>
                <p:tgtEl>
                  <p:spTgt spid="8"/>
                </p:tgtEl>
              </p:cMediaNode>
            </p:audio>
          </p:childTnLst>
        </p:cTn>
      </p:par>
    </p:tnLst>
    <p:bldLst>
      <p:bldP spid="6" grpId="0"/>
      <p:bldP spid="5"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6885A296-03DA-4BAA-8328-FB3420DBEE1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43000" y="385942"/>
            <a:ext cx="6858000" cy="5143500"/>
          </a:xfrm>
          <a:prstGeom prst="rect">
            <a:avLst/>
          </a:prstGeom>
        </p:spPr>
      </p:pic>
      <p:sp>
        <p:nvSpPr>
          <p:cNvPr id="8" name="Text 2">
            <a:extLst>
              <a:ext uri="{FF2B5EF4-FFF2-40B4-BE49-F238E27FC236}">
                <a16:creationId xmlns:a16="http://schemas.microsoft.com/office/drawing/2014/main" id="{8FEC7339-0B04-420C-9228-84B1F1765422}"/>
              </a:ext>
            </a:extLst>
          </p:cNvPr>
          <p:cNvSpPr>
            <a:spLocks noGrp="1"/>
          </p:cNvSpPr>
          <p:nvPr>
            <p:ph type="subTitle" idx="1"/>
          </p:nvPr>
        </p:nvSpPr>
        <p:spPr>
          <a:xfrm>
            <a:off x="4959870" y="2957208"/>
            <a:ext cx="2848198" cy="977595"/>
          </a:xfrm>
        </p:spPr>
        <p:txBody>
          <a:bodyPr>
            <a:normAutofit/>
          </a:bodyPr>
          <a:lstStyle/>
          <a:p>
            <a:r>
              <a:rPr lang="en-GB" sz="1600" dirty="0">
                <a:latin typeface="Raleway" pitchFamily="2" charset="0"/>
              </a:rPr>
              <a:t>Ask the national authorities how and where to register your application.</a:t>
            </a:r>
            <a:endParaRPr lang="cs-CZ" sz="1600" dirty="0">
              <a:highlight>
                <a:srgbClr val="FFFF00"/>
              </a:highlight>
              <a:latin typeface="Raleway" pitchFamily="2" charset="0"/>
            </a:endParaRPr>
          </a:p>
        </p:txBody>
      </p:sp>
      <p:sp>
        <p:nvSpPr>
          <p:cNvPr id="7" name="Title 1">
            <a:extLst>
              <a:ext uri="{FF2B5EF4-FFF2-40B4-BE49-F238E27FC236}">
                <a16:creationId xmlns:a16="http://schemas.microsoft.com/office/drawing/2014/main" id="{63150D4A-89A4-49A7-BE29-8D0017114018}"/>
              </a:ext>
            </a:extLst>
          </p:cNvPr>
          <p:cNvSpPr>
            <a:spLocks noGrp="1"/>
          </p:cNvSpPr>
          <p:nvPr>
            <p:ph type="ctrTitle"/>
          </p:nvPr>
        </p:nvSpPr>
        <p:spPr>
          <a:xfrm>
            <a:off x="646113" y="360776"/>
            <a:ext cx="8142445" cy="1074166"/>
          </a:xfrm>
        </p:spPr>
        <p:txBody>
          <a:bodyPr/>
          <a:lstStyle/>
          <a:p>
            <a:r>
              <a:rPr lang="en-GB" sz="2800">
                <a:latin typeface="Raleway" panose="020B0503030101060003" pitchFamily="34" charset="0"/>
              </a:rPr>
              <a:t>The asylum application must be </a:t>
            </a:r>
            <a:r>
              <a:rPr lang="en-GB" sz="4000">
                <a:solidFill>
                  <a:srgbClr val="24234C"/>
                </a:solidFill>
                <a:latin typeface="Raleway" panose="020B0503030101060003" pitchFamily="34" charset="0"/>
              </a:rPr>
              <a:t>registered</a:t>
            </a:r>
            <a:r>
              <a:rPr lang="en-GB" sz="2800">
                <a:latin typeface="Raleway" panose="020B0503030101060003" pitchFamily="34" charset="0"/>
              </a:rPr>
              <a:t> </a:t>
            </a:r>
            <a:endParaRPr lang="cs-CZ" sz="4000">
              <a:solidFill>
                <a:srgbClr val="E0B002"/>
              </a:solidFill>
              <a:latin typeface="Raleway" panose="020B0503030101060003" pitchFamily="34" charset="0"/>
            </a:endParaRPr>
          </a:p>
        </p:txBody>
      </p:sp>
      <p:sp>
        <p:nvSpPr>
          <p:cNvPr id="6" name="Text 1">
            <a:extLst>
              <a:ext uri="{FF2B5EF4-FFF2-40B4-BE49-F238E27FC236}">
                <a16:creationId xmlns:a16="http://schemas.microsoft.com/office/drawing/2014/main" id="{E9E06F00-81C9-48A4-B126-49889584FDD3}"/>
              </a:ext>
            </a:extLst>
          </p:cNvPr>
          <p:cNvSpPr txBox="1"/>
          <p:nvPr/>
        </p:nvSpPr>
        <p:spPr>
          <a:xfrm>
            <a:off x="1924362" y="3059309"/>
            <a:ext cx="2254146" cy="400110"/>
          </a:xfrm>
          <a:prstGeom prst="rect">
            <a:avLst/>
          </a:prstGeom>
          <a:noFill/>
        </p:spPr>
        <p:txBody>
          <a:bodyPr wrap="square" rtlCol="0">
            <a:spAutoFit/>
          </a:bodyPr>
          <a:lstStyle/>
          <a:p>
            <a:pPr marL="0" marR="0" lvl="0" indent="0" algn="ctr" defTabSz="342892" rtl="0" eaLnBrk="1" fontAlgn="auto" latinLnBrk="0" hangingPunct="1">
              <a:lnSpc>
                <a:spcPct val="100000"/>
              </a:lnSpc>
              <a:spcBef>
                <a:spcPts val="0"/>
              </a:spcBef>
              <a:spcAft>
                <a:spcPts val="0"/>
              </a:spcAft>
              <a:buClrTx/>
              <a:buSzTx/>
              <a:buFontTx/>
              <a:buNone/>
              <a:tabLst/>
              <a:defRPr/>
            </a:pPr>
            <a:r>
              <a:rPr kumimoji="0" lang="cs-CZ" sz="2000" b="1" i="0" u="none" strike="noStrike" kern="1200" cap="none" spc="0" normalizeH="0" baseline="0" noProof="0" dirty="0">
                <a:ln>
                  <a:noFill/>
                </a:ln>
                <a:solidFill>
                  <a:srgbClr val="44546A"/>
                </a:solidFill>
                <a:effectLst/>
                <a:uLnTx/>
                <a:uFillTx/>
                <a:latin typeface="Raleway" pitchFamily="2" charset="-18"/>
                <a:ea typeface="+mn-ea"/>
                <a:cs typeface="+mn-cs"/>
              </a:rPr>
              <a:t>REGISTRATION</a:t>
            </a:r>
          </a:p>
        </p:txBody>
      </p:sp>
      <p:pic>
        <p:nvPicPr>
          <p:cNvPr id="5" name="62">
            <a:hlinkClick r:id="" action="ppaction://media"/>
            <a:extLst>
              <a:ext uri="{FF2B5EF4-FFF2-40B4-BE49-F238E27FC236}">
                <a16:creationId xmlns:a16="http://schemas.microsoft.com/office/drawing/2014/main" id="{87A16193-D82B-700F-282D-27457E99B19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49450" y="2031731"/>
            <a:ext cx="347663" cy="347663"/>
          </a:xfrm>
          <a:prstGeom prst="rect">
            <a:avLst/>
          </a:prstGeom>
        </p:spPr>
      </p:pic>
      <p:pic>
        <p:nvPicPr>
          <p:cNvPr id="9" name="63">
            <a:hlinkClick r:id="" action="ppaction://media"/>
            <a:extLst>
              <a:ext uri="{FF2B5EF4-FFF2-40B4-BE49-F238E27FC236}">
                <a16:creationId xmlns:a16="http://schemas.microsoft.com/office/drawing/2014/main" id="{0AA6438B-BD2C-2B05-FC3A-8F60D335EE2B}"/>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293967" y="3217491"/>
            <a:ext cx="347663" cy="347663"/>
          </a:xfrm>
          <a:prstGeom prst="rect">
            <a:avLst/>
          </a:prstGeom>
        </p:spPr>
      </p:pic>
      <p:pic>
        <p:nvPicPr>
          <p:cNvPr id="2" name="Bach-—-Prelude-in-C-(theme-ver.)_AdobeStock_501349562_preview">
            <a:hlinkClick r:id="" action="ppaction://media"/>
            <a:extLst>
              <a:ext uri="{FF2B5EF4-FFF2-40B4-BE49-F238E27FC236}">
                <a16:creationId xmlns:a16="http://schemas.microsoft.com/office/drawing/2014/main" id="{4A5033CC-4538-C6A9-CA75-C6C91CD6CBA2}"/>
              </a:ext>
            </a:extLst>
          </p:cNvPr>
          <p:cNvPicPr>
            <a:picLocks noChangeAspect="1"/>
          </p:cNvPicPr>
          <p:nvPr>
            <a:audioFile r:link="rId5"/>
            <p:extLst>
              <p:ext uri="{DAA4B4D4-6D71-4841-9C94-3DE7FCFB9230}">
                <p14:media xmlns:p14="http://schemas.microsoft.com/office/powerpoint/2010/main" r:embed="rId6">
                  <p14:trim end="8105"/>
                </p14:media>
              </p:ext>
            </p:extLst>
          </p:nvPr>
        </p:nvPicPr>
        <p:blipFill>
          <a:blip r:embed="rId9"/>
          <a:stretch>
            <a:fillRect/>
          </a:stretch>
        </p:blipFill>
        <p:spPr>
          <a:xfrm>
            <a:off x="4165600" y="5673725"/>
            <a:ext cx="406400" cy="406400"/>
          </a:xfrm>
          <a:prstGeom prst="rect">
            <a:avLst/>
          </a:prstGeom>
        </p:spPr>
      </p:pic>
    </p:spTree>
    <p:extLst>
      <p:ext uri="{BB962C8B-B14F-4D97-AF65-F5344CB8AC3E}">
        <p14:creationId xmlns:p14="http://schemas.microsoft.com/office/powerpoint/2010/main" val="150060797"/>
      </p:ext>
    </p:extLst>
  </p:cSld>
  <p:clrMapOvr>
    <a:masterClrMapping/>
  </p:clrMapOvr>
  <mc:AlternateContent xmlns:mc="http://schemas.openxmlformats.org/markup-compatibility/2006" xmlns:p14="http://schemas.microsoft.com/office/powerpoint/2010/main">
    <mc:Choice Requires="p14">
      <p:transition spd="med" p14:dur="700" advClick="0" advTm="9000">
        <p:fade/>
      </p:transition>
    </mc:Choice>
    <mc:Fallback xmlns="">
      <p:transition spd="med" advClick="0"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80" fill="hold"/>
                                        <p:tgtEl>
                                          <p:spTgt spid="5"/>
                                        </p:tgtEl>
                                      </p:cBhvr>
                                    </p:cmd>
                                  </p:childTnLst>
                                </p:cTn>
                              </p:par>
                              <p:par>
                                <p:cTn id="7" presetID="1" presetClass="mediacall" presetSubtype="0" fill="hold" nodeType="withEffect">
                                  <p:stCondLst>
                                    <p:cond delay="4000"/>
                                  </p:stCondLst>
                                  <p:childTnLst>
                                    <p:cmd type="call" cmd="playFrom(0.0)">
                                      <p:cBhvr>
                                        <p:cTn id="8" dur="4716" fill="hold"/>
                                        <p:tgtEl>
                                          <p:spTgt spid="9"/>
                                        </p:tgtEl>
                                      </p:cBhvr>
                                    </p:cmd>
                                  </p:childTnLst>
                                </p:cTn>
                              </p:par>
                              <p:par>
                                <p:cTn id="9" presetID="10" presetClass="entr" presetSubtype="0" fill="hold" grpId="0" nodeType="withEffect">
                                  <p:stCondLst>
                                    <p:cond delay="400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2" fill="hold" display="0">
                  <p:stCondLst>
                    <p:cond delay="indefinite"/>
                  </p:stCondLst>
                  <p:endCondLst>
                    <p:cond evt="onStopAudio" delay="0">
                      <p:tgtEl>
                        <p:sldTgt/>
                      </p:tgtEl>
                    </p:cond>
                  </p:endCondLst>
                </p:cTn>
                <p:tgtEl>
                  <p:spTgt spid="5"/>
                </p:tgtEl>
              </p:cMediaNode>
            </p:audio>
            <p:audio>
              <p:cMediaNode vol="100000">
                <p:cTn id="13" fill="hold" display="0">
                  <p:stCondLst>
                    <p:cond delay="indefinite"/>
                  </p:stCondLst>
                  <p:endCondLst>
                    <p:cond evt="onStopAudio" delay="0">
                      <p:tgtEl>
                        <p:sldTgt/>
                      </p:tgtEl>
                    </p:cond>
                  </p:endCondLst>
                </p:cTn>
                <p:tgtEl>
                  <p:spTgt spid="9"/>
                </p:tgtEl>
              </p:cMediaNode>
            </p:audio>
            <p:audio>
              <p:cMediaNode vol="3030" numSld="999" showWhenStopped="0">
                <p:cTn id="14" repeatCount="indefinite" fill="hold" display="0">
                  <p:stCondLst>
                    <p:cond delay="indefinite"/>
                  </p:stCondLst>
                  <p:endCondLst>
                    <p:cond evt="onStopAudio" delay="0">
                      <p:tgtEl>
                        <p:sldTgt/>
                      </p:tgtEl>
                    </p:cond>
                  </p:endCondLst>
                </p:cTn>
                <p:tgtEl>
                  <p:spTgt spid="2"/>
                </p:tgtEl>
              </p:cMediaNode>
            </p:audio>
          </p:childTnLst>
        </p:cTn>
      </p:par>
    </p:tnLst>
    <p:bldLst>
      <p:bldP spid="8" grpId="0"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EUAA Document" ma:contentTypeID="0x010100702862A3062E044D8ABC14AA6FFFBF2A004301728ED1631741B2527148FF4CE48C" ma:contentTypeVersion="22" ma:contentTypeDescription="" ma:contentTypeScope="" ma:versionID="71ff191fc8074967ff3c49deaa649e04">
  <xsd:schema xmlns:xsd="http://www.w3.org/2001/XMLSchema" xmlns:xs="http://www.w3.org/2001/XMLSchema" xmlns:p="http://schemas.microsoft.com/office/2006/metadata/properties" xmlns:ns1="http://schemas.microsoft.com/sharepoint/v3" xmlns:ns2="a1af3d24-2c00-4fff-b753-464d92bed99a" xmlns:ns3="4d7ceb6b-8af9-43ef-9e73-187d8d6c7925" targetNamespace="http://schemas.microsoft.com/office/2006/metadata/properties" ma:root="true" ma:fieldsID="c75f80888544ec006d5b9407a25262a3" ns1:_="" ns2:_="" ns3:_="">
    <xsd:import namespace="http://schemas.microsoft.com/sharepoint/v3"/>
    <xsd:import namespace="a1af3d24-2c00-4fff-b753-464d92bed99a"/>
    <xsd:import namespace="4d7ceb6b-8af9-43ef-9e73-187d8d6c7925"/>
    <xsd:element name="properties">
      <xsd:complexType>
        <xsd:sequence>
          <xsd:element name="documentManagement">
            <xsd:complexType>
              <xsd:all>
                <xsd:element ref="ns2:_dlc_DocId" minOccurs="0"/>
                <xsd:element ref="ns2:_dlc_DocIdUrl" minOccurs="0"/>
                <xsd:element ref="ns2:_dlc_DocIdPersistId" minOccurs="0"/>
                <xsd:element ref="ns2:o8afd3c3b2c14229af30eb97d0576c14" minOccurs="0"/>
                <xsd:element ref="ns2:TaxCatchAll" minOccurs="0"/>
                <xsd:element ref="ns2:TaxCatchAllLabel" minOccurs="0"/>
                <xsd:element ref="ns2:d843e2ab0fe040a0b8f15c0cb043c02e" minOccurs="0"/>
                <xsd:element ref="ns2:b449eb92237c479dbb476bba4132e4d0" minOccurs="0"/>
                <xsd:element ref="ns2:o7284467db3d4acd87ce2ae955c53c32" minOccurs="0"/>
                <xsd:element ref="ns1:DocumentSetDescription" minOccurs="0"/>
                <xsd:element ref="ns2:easoResponsible"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21" nillable="true" ma:displayName="Description" ma:description="A description of the Document Set" ma:internalName="DocumentSetDescription" ma:readOnly="fals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1af3d24-2c00-4fff-b753-464d92bed99a" elementFormDefault="qualified">
    <xsd:import namespace="http://schemas.microsoft.com/office/2006/documentManagement/types"/>
    <xsd:import namespace="http://schemas.microsoft.com/office/infopath/2007/PartnerControls"/>
    <xsd:element name="_dlc_DocId" ma:index="7" nillable="true" ma:displayName="Document ID Value" ma:description="The value of the document ID assigned to this item." ma:indexed="true" ma:internalName="_dlc_DocId" ma:readOnly="true">
      <xsd:simpleType>
        <xsd:restriction base="dms:Text"/>
      </xsd:simpleType>
    </xsd:element>
    <xsd:element name="_dlc_DocIdUrl" ma:index="8"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9" nillable="true" ma:displayName="Persist ID" ma:description="Keep ID on add." ma:hidden="true" ma:internalName="_dlc_DocIdPersistId" ma:readOnly="true">
      <xsd:simpleType>
        <xsd:restriction base="dms:Boolean"/>
      </xsd:simpleType>
    </xsd:element>
    <xsd:element name="o8afd3c3b2c14229af30eb97d0576c14" ma:index="10" ma:taxonomy="true" ma:internalName="o8afd3c3b2c14229af30eb97d0576c14" ma:taxonomyFieldName="easoBusinessClassification" ma:displayName="Business Classification" ma:indexed="true" ma:readOnly="false" ma:fieldId="{88afd3c3-b2c1-4229-af30-eb97d0576c14}" ma:sspId="503e7a41-821a-4582-8c5b-0263b9d2f658" ma:termSetId="420852fe-df73-4459-b6e8-0279ecfd1708" ma:anchorId="00000000-0000-0000-0000-000000000000" ma:open="false" ma:isKeyword="false">
      <xsd:complexType>
        <xsd:sequence>
          <xsd:element ref="pc:Terms" minOccurs="0" maxOccurs="1"/>
        </xsd:sequence>
      </xsd:complexType>
    </xsd:element>
    <xsd:element name="TaxCatchAll" ma:index="11" nillable="true" ma:displayName="Taxonomy Catch All Column" ma:hidden="true" ma:list="{9d1fca2d-5776-49c7-8723-55b992dbd84a}" ma:internalName="TaxCatchAll" ma:showField="CatchAllData" ma:web="a1af3d24-2c00-4fff-b753-464d92bed99a">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hidden="true" ma:list="{9d1fca2d-5776-49c7-8723-55b992dbd84a}" ma:internalName="TaxCatchAllLabel" ma:readOnly="true" ma:showField="CatchAllDataLabel" ma:web="a1af3d24-2c00-4fff-b753-464d92bed99a">
      <xsd:complexType>
        <xsd:complexContent>
          <xsd:extension base="dms:MultiChoiceLookup">
            <xsd:sequence>
              <xsd:element name="Value" type="dms:Lookup" maxOccurs="unbounded" minOccurs="0" nillable="true"/>
            </xsd:sequence>
          </xsd:extension>
        </xsd:complexContent>
      </xsd:complexType>
    </xsd:element>
    <xsd:element name="d843e2ab0fe040a0b8f15c0cb043c02e" ma:index="14" ma:taxonomy="true" ma:internalName="d843e2ab0fe040a0b8f15c0cb043c02e" ma:taxonomyFieldName="RecordStatus" ma:displayName="Record Status" ma:indexed="true" ma:readOnly="false" ma:default="474;#Unlocked|657cf70e-6c76-40b5-8378-d1bef5a86504" ma:fieldId="{d843e2ab-0fe0-40a0-b8f1-5c0cb043c02e}" ma:sspId="503e7a41-821a-4582-8c5b-0263b9d2f658" ma:termSetId="d074c5b3-79b4-4232-8673-c47649e6f2e0" ma:anchorId="00000000-0000-0000-0000-000000000000" ma:open="false" ma:isKeyword="false">
      <xsd:complexType>
        <xsd:sequence>
          <xsd:element ref="pc:Terms" minOccurs="0" maxOccurs="1"/>
        </xsd:sequence>
      </xsd:complexType>
    </xsd:element>
    <xsd:element name="b449eb92237c479dbb476bba4132e4d0" ma:index="16" nillable="true" ma:taxonomy="true" ma:internalName="b449eb92237c479dbb476bba4132e4d0" ma:taxonomyFieldName="easoSecurityClassification" ma:displayName="Security Classification" ma:readOnly="false" ma:default="1;#Internal|d0063956-0b9b-4740-b4be-2689507f2aae" ma:fieldId="{b449eb92-237c-479d-bb47-6bba4132e4d0}" ma:sspId="503e7a41-821a-4582-8c5b-0263b9d2f658" ma:termSetId="6aae6405-aa79-4b16-b633-2137dc1ce12b" ma:anchorId="00000000-0000-0000-0000-000000000000" ma:open="false" ma:isKeyword="false">
      <xsd:complexType>
        <xsd:sequence>
          <xsd:element ref="pc:Terms" minOccurs="0" maxOccurs="1"/>
        </xsd:sequence>
      </xsd:complexType>
    </xsd:element>
    <xsd:element name="o7284467db3d4acd87ce2ae955c53c32" ma:index="18" nillable="true" ma:taxonomy="true" ma:internalName="o7284467db3d4acd87ce2ae955c53c32" ma:taxonomyFieldName="easoDocumentLanguage" ma:displayName="Document Language" ma:readOnly="false" ma:default="2;#English|532fa66a-4cdf-4129-bab9-a1f47b418755" ma:fieldId="{87284467-db3d-4acd-87ce-2ae955c53c32}" ma:taxonomyMulti="true" ma:sspId="503e7a41-821a-4582-8c5b-0263b9d2f658" ma:termSetId="e6dd9656-7aa6-44e5-ac68-59003ab7070e" ma:anchorId="00000000-0000-0000-0000-000000000000" ma:open="false" ma:isKeyword="false">
      <xsd:complexType>
        <xsd:sequence>
          <xsd:element ref="pc:Terms" minOccurs="0" maxOccurs="1"/>
        </xsd:sequence>
      </xsd:complexType>
    </xsd:element>
    <xsd:element name="easoResponsible" ma:index="22" nillable="true" ma:displayName="Responsible" ma:description="The responsible person of the document" ma:SharePointGroup="0" ma:internalName="easoResponsible"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d7ceb6b-8af9-43ef-9e73-187d8d6c7925" elementFormDefault="qualified">
    <xsd:import namespace="http://schemas.microsoft.com/office/2006/documentManagement/types"/>
    <xsd:import namespace="http://schemas.microsoft.com/office/infopath/2007/PartnerControls"/>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7" ma:displayName="Content Type"/>
        <xsd:element ref="dc:title" maxOccurs="1" ma:index="0"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o8afd3c3b2c14229af30eb97d0576c14 xmlns="a1af3d24-2c00-4fff-b753-464d92bed99a">
      <Terms xmlns="http://schemas.microsoft.com/office/infopath/2007/PartnerControls">
        <TermInfo xmlns="http://schemas.microsoft.com/office/infopath/2007/PartnerControls">
          <TermName xmlns="http://schemas.microsoft.com/office/infopath/2007/PartnerControls">Practical tools Development</TermName>
          <TermId xmlns="http://schemas.microsoft.com/office/infopath/2007/PartnerControls">0b74be43-520c-4bf3-87cb-ceb81e921490</TermId>
        </TermInfo>
      </Terms>
    </o8afd3c3b2c14229af30eb97d0576c14>
    <TaxCatchAll xmlns="a1af3d24-2c00-4fff-b753-464d92bed99a">
      <Value>118</Value>
      <Value>474</Value>
      <Value>2</Value>
      <Value>1</Value>
    </TaxCatchAll>
    <d843e2ab0fe040a0b8f15c0cb043c02e xmlns="a1af3d24-2c00-4fff-b753-464d92bed99a">
      <Terms xmlns="http://schemas.microsoft.com/office/infopath/2007/PartnerControls">
        <TermInfo xmlns="http://schemas.microsoft.com/office/infopath/2007/PartnerControls">
          <TermName xmlns="http://schemas.microsoft.com/office/infopath/2007/PartnerControls">Unlocked</TermName>
          <TermId xmlns="http://schemas.microsoft.com/office/infopath/2007/PartnerControls">657cf70e-6c76-40b5-8378-d1bef5a86504</TermId>
        </TermInfo>
      </Terms>
    </d843e2ab0fe040a0b8f15c0cb043c02e>
    <b449eb92237c479dbb476bba4132e4d0 xmlns="a1af3d24-2c00-4fff-b753-464d92bed99a">
      <Terms xmlns="http://schemas.microsoft.com/office/infopath/2007/PartnerControls">
        <TermInfo xmlns="http://schemas.microsoft.com/office/infopath/2007/PartnerControls">
          <TermName xmlns="http://schemas.microsoft.com/office/infopath/2007/PartnerControls">Internal</TermName>
          <TermId xmlns="http://schemas.microsoft.com/office/infopath/2007/PartnerControls">d0063956-0b9b-4740-b4be-2689507f2aae</TermId>
        </TermInfo>
      </Terms>
    </b449eb92237c479dbb476bba4132e4d0>
    <o7284467db3d4acd87ce2ae955c53c32 xmlns="a1af3d24-2c00-4fff-b753-464d92bed99a">
      <Terms xmlns="http://schemas.microsoft.com/office/infopath/2007/PartnerControls">
        <TermInfo xmlns="http://schemas.microsoft.com/office/infopath/2007/PartnerControls">
          <TermName xmlns="http://schemas.microsoft.com/office/infopath/2007/PartnerControls">English</TermName>
          <TermId xmlns="http://schemas.microsoft.com/office/infopath/2007/PartnerControls">532fa66a-4cdf-4129-bab9-a1f47b418755</TermId>
        </TermInfo>
      </Terms>
    </o7284467db3d4acd87ce2ae955c53c32>
    <_dlc_DocId xmlns="a1af3d24-2c00-4fff-b753-464d92bed99a">EUAA2023-1469567141-162403</_dlc_DocId>
    <_dlc_DocIdUrl xmlns="a1af3d24-2c00-4fff-b753-464d92bed99a">
      <Url>https://easo.sharepoint.com/sites/arc/_layouts/15/DocIdRedir.aspx?ID=EUAA2023-1469567141-162403</Url>
      <Description>EUAA2023-1469567141-162403</Description>
    </_dlc_DocIdUrl>
    <DocumentSetDescription xmlns="http://schemas.microsoft.com/sharepoint/v3" xsi:nil="true"/>
    <easoResponsible xmlns="a1af3d24-2c00-4fff-b753-464d92bed99a">
      <UserInfo>
        <DisplayName/>
        <AccountId xsi:nil="true"/>
        <AccountType/>
      </UserInfo>
    </easoResponsible>
  </documentManagement>
</p:properties>
</file>

<file path=customXml/itemProps1.xml><?xml version="1.0" encoding="utf-8"?>
<ds:datastoreItem xmlns:ds="http://schemas.openxmlformats.org/officeDocument/2006/customXml" ds:itemID="{4E8F43C3-AFE3-4E16-AA60-6F1725D7517A}">
  <ds:schemaRefs>
    <ds:schemaRef ds:uri="http://schemas.microsoft.com/sharepoint/events"/>
  </ds:schemaRefs>
</ds:datastoreItem>
</file>

<file path=customXml/itemProps2.xml><?xml version="1.0" encoding="utf-8"?>
<ds:datastoreItem xmlns:ds="http://schemas.openxmlformats.org/officeDocument/2006/customXml" ds:itemID="{76B4CD37-03FB-4CAD-8E1E-479168155833}">
  <ds:schemaRefs>
    <ds:schemaRef ds:uri="http://schemas.microsoft.com/sharepoint/v3/contenttype/forms"/>
  </ds:schemaRefs>
</ds:datastoreItem>
</file>

<file path=customXml/itemProps3.xml><?xml version="1.0" encoding="utf-8"?>
<ds:datastoreItem xmlns:ds="http://schemas.openxmlformats.org/officeDocument/2006/customXml" ds:itemID="{C3366A28-873F-40BE-A093-5754370CB1DB}"/>
</file>

<file path=customXml/itemProps4.xml><?xml version="1.0" encoding="utf-8"?>
<ds:datastoreItem xmlns:ds="http://schemas.openxmlformats.org/officeDocument/2006/customXml" ds:itemID="{F3F9B977-CC85-4503-8073-FE704B20EFA1}">
  <ds:schemaRefs>
    <ds:schemaRef ds:uri="http://purl.org/dc/dcmitype/"/>
    <ds:schemaRef ds:uri="http://purl.org/dc/terms/"/>
    <ds:schemaRef ds:uri="http://schemas.microsoft.com/sharepoint/v3"/>
    <ds:schemaRef ds:uri="http://schemas.microsoft.com/office/2006/metadata/properties"/>
    <ds:schemaRef ds:uri="a1af3d24-2c00-4fff-b753-464d92bed99a"/>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2342</TotalTime>
  <Words>1524</Words>
  <Application>Microsoft Office PowerPoint</Application>
  <PresentationFormat>On-screen Show (16:9)</PresentationFormat>
  <Paragraphs>167</Paragraphs>
  <Slides>47</Slides>
  <Notes>10</Notes>
  <HiddenSlides>2</HiddenSlides>
  <MMClips>100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47</vt:i4>
      </vt:variant>
    </vt:vector>
  </HeadingPairs>
  <TitlesOfParts>
    <vt:vector size="54" baseType="lpstr">
      <vt:lpstr>Arial</vt:lpstr>
      <vt:lpstr>Calibri</vt:lpstr>
      <vt:lpstr>Calibri Light</vt:lpstr>
      <vt:lpstr>Raleway</vt:lpstr>
      <vt:lpstr>Wingdings</vt:lpstr>
      <vt:lpstr>Office Theme</vt:lpstr>
      <vt:lpstr>Motiv Office</vt:lpstr>
      <vt:lpstr>WHAT YOU NEED TO KNOW ABOUT the first steps of the  asylum procedure</vt:lpstr>
      <vt:lpstr>You have arrived IN the european union</vt:lpstr>
      <vt:lpstr>PowerPoint Presentation</vt:lpstr>
      <vt:lpstr>PowerPoint Presentation</vt:lpstr>
      <vt:lpstr>PowerPoint Presentation</vt:lpstr>
      <vt:lpstr>You may need international protection  if you cannot go back  to your country </vt:lpstr>
      <vt:lpstr>Applying for asylum  gives you the right to stay  until a final decision is made.</vt:lpstr>
      <vt:lpstr>DO NOT PAY ANYONE  FOR YOUR ASYLUM APPLICATION</vt:lpstr>
      <vt:lpstr>The asylum application must be registered </vt:lpstr>
      <vt:lpstr>The asylum application must be registered </vt:lpstr>
      <vt:lpstr>The asylum application must be registered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In EUROPE, there are Rules regarding applying for asylum and travelling to other countries</vt:lpstr>
      <vt:lpstr> In EUROPE, there are Rules regarding applying for asylum and travelling to other countries</vt:lpstr>
      <vt:lpstr> In EUROPE, there are Rules regarding applying for asylum and travelling to other countries</vt:lpstr>
      <vt:lpstr> In EUROPE, there are Rules regarding applying for asylum and travelling to other countries</vt:lpstr>
      <vt:lpstr> In EUROPE, there are Rules regarding applying for asylum and travelling to other countries</vt:lpstr>
      <vt:lpstr>PowerPoint Presentation</vt:lpstr>
      <vt:lpstr>The asylum procedure can last  several months</vt:lpstr>
      <vt:lpstr>Depending on your situation, you will receive:</vt:lpstr>
      <vt:lpstr>Depending on your situation, you will receive:</vt:lpstr>
      <vt:lpstr>Depending on your situation, you will receive:</vt:lpstr>
      <vt:lpstr>Depending on your situation, you will receive:</vt:lpstr>
      <vt:lpstr>Depending on your situation, you will receive:</vt:lpstr>
      <vt:lpstr>Depending on your situation, you will receive:</vt:lpstr>
      <vt:lpstr>Depending on your situation, you will receive:</vt:lpstr>
      <vt:lpstr>In Europe, everyone under the age of 18  is considered to be a  child.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THANK YOU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you need to know about the first steps of the asylum procedure</dc:title>
  <dc:creator/>
  <cp:lastModifiedBy>JR</cp:lastModifiedBy>
  <cp:revision>126</cp:revision>
  <dcterms:created xsi:type="dcterms:W3CDTF">2022-03-17T08:43:34Z</dcterms:created>
  <dcterms:modified xsi:type="dcterms:W3CDTF">2023-07-03T07:47:02Z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0x010100702862A3062E044D8ABC14AA6FFFBF2A004301728ED1631741B2527148FF4CE48C</vt:lpwstr>
  </property>
  <property fmtid="{D5CDD505-2E9C-101B-9397-08002B2CF9AE}" pid="3" name="RecordStatus">
    <vt:lpwstr>474;#Unlocked|657cf70e-6c76-40b5-8378-d1bef5a86504</vt:lpwstr>
  </property>
  <property fmtid="{D5CDD505-2E9C-101B-9397-08002B2CF9AE}" pid="4" name="easoDocumentLanguage">
    <vt:lpwstr>2;#English|532fa66a-4cdf-4129-bab9-a1f47b418755</vt:lpwstr>
  </property>
  <property fmtid="{D5CDD505-2E9C-101B-9397-08002B2CF9AE}" pid="5" name="easoSecurityClassification">
    <vt:lpwstr>1;#Internal|d0063956-0b9b-4740-b4be-2689507f2aae</vt:lpwstr>
  </property>
  <property fmtid="{D5CDD505-2E9C-101B-9397-08002B2CF9AE}" pid="6" name="_dlc_DocIdItemGuid">
    <vt:lpwstr>403fcdd9-3310-47a9-bca9-05c54acd0699</vt:lpwstr>
  </property>
  <property fmtid="{D5CDD505-2E9C-101B-9397-08002B2CF9AE}" pid="7" name="p96fb03dbcf94747b8ec018a65a2d03d">
    <vt:lpwstr/>
  </property>
  <property fmtid="{D5CDD505-2E9C-101B-9397-08002B2CF9AE}" pid="8" name="MediaServiceImageTags">
    <vt:lpwstr/>
  </property>
  <property fmtid="{D5CDD505-2E9C-101B-9397-08002B2CF9AE}" pid="9" name="easoDocumentCoverage">
    <vt:lpwstr/>
  </property>
  <property fmtid="{D5CDD505-2E9C-101B-9397-08002B2CF9AE}" pid="10" name="lcf76f155ced4ddcb4097134ff3c332f">
    <vt:lpwstr/>
  </property>
  <property fmtid="{D5CDD505-2E9C-101B-9397-08002B2CF9AE}" pid="11" name="easoBusinessClassification">
    <vt:lpwstr>118;#Practical tools Development|0b74be43-520c-4bf3-87cb-ceb81e921490</vt:lpwstr>
  </property>
</Properties>
</file>